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76" r:id="rId2"/>
    <p:sldId id="269" r:id="rId3"/>
    <p:sldId id="277" r:id="rId4"/>
    <p:sldId id="270" r:id="rId5"/>
    <p:sldId id="274" r:id="rId6"/>
    <p:sldId id="275" r:id="rId7"/>
    <p:sldId id="271" r:id="rId8"/>
    <p:sldId id="272" r:id="rId9"/>
    <p:sldId id="273" r:id="rId10"/>
  </p:sldIdLst>
  <p:sldSz cx="7559675" cy="10691813"/>
  <p:notesSz cx="6858000" cy="9144000"/>
  <p:defaultTextStyle>
    <a:defPPr>
      <a:defRPr lang="en-US"/>
    </a:defPPr>
    <a:lvl1pPr marL="0" algn="l" defTabSz="1075334" rtl="0" eaLnBrk="1" latinLnBrk="0" hangingPunct="1">
      <a:defRPr sz="2117" kern="1200">
        <a:solidFill>
          <a:schemeClr val="tx1"/>
        </a:solidFill>
        <a:latin typeface="+mn-lt"/>
        <a:ea typeface="+mn-ea"/>
        <a:cs typeface="+mn-cs"/>
      </a:defRPr>
    </a:lvl1pPr>
    <a:lvl2pPr marL="537667" algn="l" defTabSz="1075334" rtl="0" eaLnBrk="1" latinLnBrk="0" hangingPunct="1">
      <a:defRPr sz="2117" kern="1200">
        <a:solidFill>
          <a:schemeClr val="tx1"/>
        </a:solidFill>
        <a:latin typeface="+mn-lt"/>
        <a:ea typeface="+mn-ea"/>
        <a:cs typeface="+mn-cs"/>
      </a:defRPr>
    </a:lvl2pPr>
    <a:lvl3pPr marL="1075334" algn="l" defTabSz="1075334" rtl="0" eaLnBrk="1" latinLnBrk="0" hangingPunct="1">
      <a:defRPr sz="2117" kern="1200">
        <a:solidFill>
          <a:schemeClr val="tx1"/>
        </a:solidFill>
        <a:latin typeface="+mn-lt"/>
        <a:ea typeface="+mn-ea"/>
        <a:cs typeface="+mn-cs"/>
      </a:defRPr>
    </a:lvl3pPr>
    <a:lvl4pPr marL="1613002" algn="l" defTabSz="1075334" rtl="0" eaLnBrk="1" latinLnBrk="0" hangingPunct="1">
      <a:defRPr sz="2117" kern="1200">
        <a:solidFill>
          <a:schemeClr val="tx1"/>
        </a:solidFill>
        <a:latin typeface="+mn-lt"/>
        <a:ea typeface="+mn-ea"/>
        <a:cs typeface="+mn-cs"/>
      </a:defRPr>
    </a:lvl4pPr>
    <a:lvl5pPr marL="2150669" algn="l" defTabSz="1075334" rtl="0" eaLnBrk="1" latinLnBrk="0" hangingPunct="1">
      <a:defRPr sz="2117" kern="1200">
        <a:solidFill>
          <a:schemeClr val="tx1"/>
        </a:solidFill>
        <a:latin typeface="+mn-lt"/>
        <a:ea typeface="+mn-ea"/>
        <a:cs typeface="+mn-cs"/>
      </a:defRPr>
    </a:lvl5pPr>
    <a:lvl6pPr marL="2688336" algn="l" defTabSz="1075334" rtl="0" eaLnBrk="1" latinLnBrk="0" hangingPunct="1">
      <a:defRPr sz="2117" kern="1200">
        <a:solidFill>
          <a:schemeClr val="tx1"/>
        </a:solidFill>
        <a:latin typeface="+mn-lt"/>
        <a:ea typeface="+mn-ea"/>
        <a:cs typeface="+mn-cs"/>
      </a:defRPr>
    </a:lvl6pPr>
    <a:lvl7pPr marL="3226003" algn="l" defTabSz="1075334" rtl="0" eaLnBrk="1" latinLnBrk="0" hangingPunct="1">
      <a:defRPr sz="2117" kern="1200">
        <a:solidFill>
          <a:schemeClr val="tx1"/>
        </a:solidFill>
        <a:latin typeface="+mn-lt"/>
        <a:ea typeface="+mn-ea"/>
        <a:cs typeface="+mn-cs"/>
      </a:defRPr>
    </a:lvl7pPr>
    <a:lvl8pPr marL="3763670" algn="l" defTabSz="1075334" rtl="0" eaLnBrk="1" latinLnBrk="0" hangingPunct="1">
      <a:defRPr sz="2117" kern="1200">
        <a:solidFill>
          <a:schemeClr val="tx1"/>
        </a:solidFill>
        <a:latin typeface="+mn-lt"/>
        <a:ea typeface="+mn-ea"/>
        <a:cs typeface="+mn-cs"/>
      </a:defRPr>
    </a:lvl8pPr>
    <a:lvl9pPr marL="4301338" algn="l" defTabSz="1075334" rtl="0" eaLnBrk="1" latinLnBrk="0" hangingPunct="1">
      <a:defRPr sz="2117"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7920"/>
    <a:srgbClr val="273E8A"/>
    <a:srgbClr val="F67E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61"/>
    <p:restoredTop sz="94626"/>
  </p:normalViewPr>
  <p:slideViewPr>
    <p:cSldViewPr snapToGrid="0" snapToObjects="1">
      <p:cViewPr varScale="1">
        <p:scale>
          <a:sx n="76" d="100"/>
          <a:sy n="76" d="100"/>
        </p:scale>
        <p:origin x="327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7562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en-US"/>
              <a:t>Click icon to add picture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Edit Master text styles</a:t>
            </a:r>
          </a:p>
        </p:txBody>
      </p:sp>
      <p:sp>
        <p:nvSpPr>
          <p:cNvPr id="5" name="Date Placeholder 4"/>
          <p:cNvSpPr>
            <a:spLocks noGrp="1"/>
          </p:cNvSpPr>
          <p:nvPr>
            <p:ph type="dt" sz="half" idx="10"/>
          </p:nvPr>
        </p:nvSpPr>
        <p:spPr/>
        <p:txBody>
          <a:bodyPr/>
          <a:lstStyle/>
          <a:p>
            <a:fld id="{0829B9FB-7359-D240-A3E9-F4C074E38150}" type="datetimeFigureOut">
              <a:rPr lang="en-US" smtClean="0"/>
              <a:t>4/22/2022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F1BC2-02B1-EE42-938A-F55E16EDF3CD}" type="slidenum">
              <a:rPr lang="en-US" smtClean="0"/>
              <a:t>‹nº›</a:t>
            </a:fld>
            <a:endParaRPr lang="en-US"/>
          </a:p>
        </p:txBody>
      </p:sp>
    </p:spTree>
    <p:extLst>
      <p:ext uri="{BB962C8B-B14F-4D97-AF65-F5344CB8AC3E}">
        <p14:creationId xmlns:p14="http://schemas.microsoft.com/office/powerpoint/2010/main" val="3693282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29B9FB-7359-D240-A3E9-F4C074E38150}" type="datetimeFigureOut">
              <a:rPr lang="en-US" smtClean="0"/>
              <a:t>4/22/2022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F1BC2-02B1-EE42-938A-F55E16EDF3CD}" type="slidenum">
              <a:rPr lang="en-US" smtClean="0"/>
              <a:t>‹nº›</a:t>
            </a:fld>
            <a:endParaRPr lang="en-US"/>
          </a:p>
        </p:txBody>
      </p:sp>
    </p:spTree>
    <p:extLst>
      <p:ext uri="{BB962C8B-B14F-4D97-AF65-F5344CB8AC3E}">
        <p14:creationId xmlns:p14="http://schemas.microsoft.com/office/powerpoint/2010/main" val="5234323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829B9FB-7359-D240-A3E9-F4C074E38150}" type="datetimeFigureOut">
              <a:rPr lang="en-US" smtClean="0"/>
              <a:t>4/22/2022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5F1BC2-02B1-EE42-938A-F55E16EDF3CD}" type="slidenum">
              <a:rPr lang="en-US" smtClean="0"/>
              <a:t>‹nº›</a:t>
            </a:fld>
            <a:endParaRPr lang="en-US"/>
          </a:p>
        </p:txBody>
      </p:sp>
    </p:spTree>
    <p:extLst>
      <p:ext uri="{BB962C8B-B14F-4D97-AF65-F5344CB8AC3E}">
        <p14:creationId xmlns:p14="http://schemas.microsoft.com/office/powerpoint/2010/main" val="1412288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C3D3344-66F8-1A43-97ED-9221B4634C5A}"/>
              </a:ext>
            </a:extLst>
          </p:cNvPr>
          <p:cNvPicPr>
            <a:picLocks noChangeAspect="1"/>
          </p:cNvPicPr>
          <p:nvPr userDrawn="1"/>
        </p:nvPicPr>
        <p:blipFill>
          <a:blip r:embed="rId2"/>
          <a:srcRect/>
          <a:stretch/>
        </p:blipFill>
        <p:spPr>
          <a:xfrm>
            <a:off x="2148" y="1"/>
            <a:ext cx="7555376" cy="10691809"/>
          </a:xfrm>
          <a:prstGeom prst="rect">
            <a:avLst/>
          </a:prstGeom>
        </p:spPr>
      </p:pic>
    </p:spTree>
    <p:extLst>
      <p:ext uri="{BB962C8B-B14F-4D97-AF65-F5344CB8AC3E}">
        <p14:creationId xmlns:p14="http://schemas.microsoft.com/office/powerpoint/2010/main" val="2962746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F1D08187-0DDA-5245-989D-3BB23F3BB20A}"/>
              </a:ext>
            </a:extLst>
          </p:cNvPr>
          <p:cNvPicPr>
            <a:picLocks noChangeAspect="1"/>
          </p:cNvPicPr>
          <p:nvPr userDrawn="1"/>
        </p:nvPicPr>
        <p:blipFill>
          <a:blip r:embed="rId2"/>
          <a:stretch>
            <a:fillRect/>
          </a:stretch>
        </p:blipFill>
        <p:spPr>
          <a:xfrm>
            <a:off x="211137" y="208756"/>
            <a:ext cx="7137400" cy="10274300"/>
          </a:xfrm>
          <a:prstGeom prst="rect">
            <a:avLst/>
          </a:prstGeom>
        </p:spPr>
      </p:pic>
      <p:pic>
        <p:nvPicPr>
          <p:cNvPr id="4" name="Picture 3">
            <a:extLst>
              <a:ext uri="{FF2B5EF4-FFF2-40B4-BE49-F238E27FC236}">
                <a16:creationId xmlns:a16="http://schemas.microsoft.com/office/drawing/2014/main" id="{5284D7F9-D3E2-5148-8031-01EEDFF31E2E}"/>
              </a:ext>
            </a:extLst>
          </p:cNvPr>
          <p:cNvPicPr>
            <a:picLocks noChangeAspect="1"/>
          </p:cNvPicPr>
          <p:nvPr userDrawn="1"/>
        </p:nvPicPr>
        <p:blipFill>
          <a:blip r:embed="rId3"/>
          <a:srcRect/>
          <a:stretch/>
        </p:blipFill>
        <p:spPr>
          <a:xfrm>
            <a:off x="0" y="5934"/>
            <a:ext cx="7559674" cy="10679943"/>
          </a:xfrm>
          <a:prstGeom prst="rect">
            <a:avLst/>
          </a:prstGeom>
        </p:spPr>
      </p:pic>
      <p:sp>
        <p:nvSpPr>
          <p:cNvPr id="20" name="Picture Placeholder 18">
            <a:extLst>
              <a:ext uri="{FF2B5EF4-FFF2-40B4-BE49-F238E27FC236}">
                <a16:creationId xmlns:a16="http://schemas.microsoft.com/office/drawing/2014/main" id="{78E68675-3B7C-1448-B399-D259843E1F49}"/>
              </a:ext>
            </a:extLst>
          </p:cNvPr>
          <p:cNvSpPr>
            <a:spLocks noGrp="1"/>
          </p:cNvSpPr>
          <p:nvPr>
            <p:ph type="pic" sz="quarter" idx="10"/>
          </p:nvPr>
        </p:nvSpPr>
        <p:spPr>
          <a:xfrm>
            <a:off x="211136" y="208756"/>
            <a:ext cx="7137399" cy="5604669"/>
          </a:xfrm>
          <a:ln>
            <a:noFill/>
          </a:ln>
        </p:spPr>
        <p:txBody>
          <a:bodyPr>
            <a:normAutofit/>
          </a:bodyPr>
          <a:lstStyle>
            <a:lvl1pPr marL="0" indent="0" algn="ctr">
              <a:buNone/>
              <a:defRPr sz="2000">
                <a:solidFill>
                  <a:srgbClr val="273E8A"/>
                </a:solidFill>
                <a:latin typeface="Arial" panose="020B0604020202020204" pitchFamily="34" charset="0"/>
                <a:cs typeface="Arial" panose="020B0604020202020204" pitchFamily="34" charset="0"/>
              </a:defRPr>
            </a:lvl1pPr>
          </a:lstStyle>
          <a:p>
            <a:endParaRPr lang="en-US" dirty="0"/>
          </a:p>
          <a:p>
            <a:endParaRPr lang="en-US" dirty="0"/>
          </a:p>
          <a:p>
            <a:r>
              <a:rPr lang="en-US" dirty="0"/>
              <a:t>Click icon to add picture</a:t>
            </a:r>
          </a:p>
        </p:txBody>
      </p:sp>
    </p:spTree>
    <p:extLst>
      <p:ext uri="{BB962C8B-B14F-4D97-AF65-F5344CB8AC3E}">
        <p14:creationId xmlns:p14="http://schemas.microsoft.com/office/powerpoint/2010/main" val="81161380"/>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A387EEC-7AA3-C743-A19B-D970447327C8}"/>
              </a:ext>
            </a:extLst>
          </p:cNvPr>
          <p:cNvPicPr>
            <a:picLocks noChangeAspect="1"/>
          </p:cNvPicPr>
          <p:nvPr userDrawn="1"/>
        </p:nvPicPr>
        <p:blipFill>
          <a:blip r:embed="rId2"/>
          <a:stretch>
            <a:fillRect/>
          </a:stretch>
        </p:blipFill>
        <p:spPr>
          <a:xfrm>
            <a:off x="211137" y="208756"/>
            <a:ext cx="7137400" cy="10274300"/>
          </a:xfrm>
          <a:prstGeom prst="rect">
            <a:avLst/>
          </a:prstGeom>
        </p:spPr>
      </p:pic>
      <p:pic>
        <p:nvPicPr>
          <p:cNvPr id="6" name="Picture 5">
            <a:extLst>
              <a:ext uri="{FF2B5EF4-FFF2-40B4-BE49-F238E27FC236}">
                <a16:creationId xmlns:a16="http://schemas.microsoft.com/office/drawing/2014/main" id="{61AF8025-B7A7-734A-9C92-6714749AEF40}"/>
              </a:ext>
            </a:extLst>
          </p:cNvPr>
          <p:cNvPicPr>
            <a:picLocks noChangeAspect="1"/>
          </p:cNvPicPr>
          <p:nvPr userDrawn="1"/>
        </p:nvPicPr>
        <p:blipFill>
          <a:blip r:embed="rId3"/>
          <a:srcRect/>
          <a:stretch/>
        </p:blipFill>
        <p:spPr>
          <a:xfrm>
            <a:off x="0" y="5934"/>
            <a:ext cx="7559674" cy="10679943"/>
          </a:xfrm>
          <a:prstGeom prst="rect">
            <a:avLst/>
          </a:prstGeom>
        </p:spPr>
      </p:pic>
      <p:sp>
        <p:nvSpPr>
          <p:cNvPr id="7" name="Picture Placeholder 18">
            <a:extLst>
              <a:ext uri="{FF2B5EF4-FFF2-40B4-BE49-F238E27FC236}">
                <a16:creationId xmlns:a16="http://schemas.microsoft.com/office/drawing/2014/main" id="{1D9704DE-2453-6041-BB68-6F1A03AD6CEB}"/>
              </a:ext>
            </a:extLst>
          </p:cNvPr>
          <p:cNvSpPr>
            <a:spLocks noGrp="1"/>
          </p:cNvSpPr>
          <p:nvPr>
            <p:ph type="pic" sz="quarter" idx="10"/>
          </p:nvPr>
        </p:nvSpPr>
        <p:spPr>
          <a:xfrm>
            <a:off x="211136" y="208756"/>
            <a:ext cx="7137399" cy="5604669"/>
          </a:xfrm>
          <a:ln>
            <a:noFill/>
          </a:ln>
        </p:spPr>
        <p:txBody>
          <a:bodyPr>
            <a:normAutofit/>
          </a:bodyPr>
          <a:lstStyle>
            <a:lvl1pPr marL="0" indent="0" algn="ctr">
              <a:buNone/>
              <a:defRPr sz="2000">
                <a:solidFill>
                  <a:srgbClr val="273E8A"/>
                </a:solidFill>
                <a:latin typeface="Arial" panose="020B0604020202020204" pitchFamily="34" charset="0"/>
                <a:cs typeface="Arial" panose="020B0604020202020204" pitchFamily="34" charset="0"/>
              </a:defRPr>
            </a:lvl1pPr>
          </a:lstStyle>
          <a:p>
            <a:endParaRPr lang="en-US" dirty="0"/>
          </a:p>
          <a:p>
            <a:endParaRPr lang="en-US" dirty="0"/>
          </a:p>
          <a:p>
            <a:r>
              <a:rPr lang="en-US" dirty="0"/>
              <a:t>Click icon to add picture</a:t>
            </a:r>
          </a:p>
        </p:txBody>
      </p:sp>
    </p:spTree>
    <p:extLst>
      <p:ext uri="{BB962C8B-B14F-4D97-AF65-F5344CB8AC3E}">
        <p14:creationId xmlns:p14="http://schemas.microsoft.com/office/powerpoint/2010/main" val="14946086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897145F-DA78-1D4B-93CF-B146C047818F}"/>
              </a:ext>
            </a:extLst>
          </p:cNvPr>
          <p:cNvPicPr>
            <a:picLocks noChangeAspect="1"/>
          </p:cNvPicPr>
          <p:nvPr userDrawn="1"/>
        </p:nvPicPr>
        <p:blipFill>
          <a:blip r:embed="rId2"/>
          <a:stretch>
            <a:fillRect/>
          </a:stretch>
        </p:blipFill>
        <p:spPr>
          <a:xfrm>
            <a:off x="211137" y="208756"/>
            <a:ext cx="7137400" cy="10274300"/>
          </a:xfrm>
          <a:prstGeom prst="rect">
            <a:avLst/>
          </a:prstGeom>
        </p:spPr>
      </p:pic>
      <p:pic>
        <p:nvPicPr>
          <p:cNvPr id="9" name="Picture 8">
            <a:extLst>
              <a:ext uri="{FF2B5EF4-FFF2-40B4-BE49-F238E27FC236}">
                <a16:creationId xmlns:a16="http://schemas.microsoft.com/office/drawing/2014/main" id="{D42B9DCC-4D12-1541-982F-5F4CB7EBDF60}"/>
              </a:ext>
            </a:extLst>
          </p:cNvPr>
          <p:cNvPicPr>
            <a:picLocks noChangeAspect="1"/>
          </p:cNvPicPr>
          <p:nvPr userDrawn="1"/>
        </p:nvPicPr>
        <p:blipFill>
          <a:blip r:embed="rId3"/>
          <a:srcRect/>
          <a:stretch/>
        </p:blipFill>
        <p:spPr>
          <a:xfrm>
            <a:off x="0" y="5934"/>
            <a:ext cx="7559674" cy="10679943"/>
          </a:xfrm>
          <a:prstGeom prst="rect">
            <a:avLst/>
          </a:prstGeom>
        </p:spPr>
      </p:pic>
      <p:sp>
        <p:nvSpPr>
          <p:cNvPr id="16" name="Picture Placeholder 14">
            <a:extLst>
              <a:ext uri="{FF2B5EF4-FFF2-40B4-BE49-F238E27FC236}">
                <a16:creationId xmlns:a16="http://schemas.microsoft.com/office/drawing/2014/main" id="{FFE8CFC8-8361-5949-A267-7E74CCEA1962}"/>
              </a:ext>
            </a:extLst>
          </p:cNvPr>
          <p:cNvSpPr>
            <a:spLocks noGrp="1"/>
          </p:cNvSpPr>
          <p:nvPr>
            <p:ph type="pic" sz="quarter" idx="11" hasCustomPrompt="1"/>
          </p:nvPr>
        </p:nvSpPr>
        <p:spPr>
          <a:xfrm>
            <a:off x="3336439" y="5345906"/>
            <a:ext cx="886795" cy="885600"/>
          </a:xfrm>
        </p:spPr>
        <p:txBody>
          <a:bodyPr>
            <a:normAutofit/>
          </a:bodyPr>
          <a:lstStyle>
            <a:lvl1pPr marL="0" indent="0" algn="ctr">
              <a:buNone/>
              <a:defRPr sz="1500">
                <a:solidFill>
                  <a:srgbClr val="273E8A"/>
                </a:solidFill>
              </a:defRPr>
            </a:lvl1pPr>
          </a:lstStyle>
          <a:p>
            <a:r>
              <a:rPr lang="en-US" dirty="0"/>
              <a:t>Hospital Logo</a:t>
            </a:r>
          </a:p>
        </p:txBody>
      </p:sp>
      <p:sp>
        <p:nvSpPr>
          <p:cNvPr id="10" name="Picture Placeholder 18">
            <a:extLst>
              <a:ext uri="{FF2B5EF4-FFF2-40B4-BE49-F238E27FC236}">
                <a16:creationId xmlns:a16="http://schemas.microsoft.com/office/drawing/2014/main" id="{6115CBD9-1C45-C849-B824-615071F7A445}"/>
              </a:ext>
            </a:extLst>
          </p:cNvPr>
          <p:cNvSpPr>
            <a:spLocks noGrp="1"/>
          </p:cNvSpPr>
          <p:nvPr>
            <p:ph type="pic" sz="quarter" idx="10"/>
          </p:nvPr>
        </p:nvSpPr>
        <p:spPr>
          <a:xfrm>
            <a:off x="211136" y="208756"/>
            <a:ext cx="7137399" cy="5604669"/>
          </a:xfrm>
          <a:ln>
            <a:noFill/>
          </a:ln>
        </p:spPr>
        <p:txBody>
          <a:bodyPr>
            <a:normAutofit/>
          </a:bodyPr>
          <a:lstStyle>
            <a:lvl1pPr marL="0" indent="0" algn="ctr">
              <a:buNone/>
              <a:defRPr sz="2000">
                <a:solidFill>
                  <a:srgbClr val="273E8A"/>
                </a:solidFill>
                <a:latin typeface="Arial" panose="020B0604020202020204" pitchFamily="34" charset="0"/>
                <a:cs typeface="Arial" panose="020B0604020202020204" pitchFamily="34" charset="0"/>
              </a:defRPr>
            </a:lvl1pPr>
          </a:lstStyle>
          <a:p>
            <a:endParaRPr lang="en-US" dirty="0"/>
          </a:p>
          <a:p>
            <a:endParaRPr lang="en-US" dirty="0"/>
          </a:p>
          <a:p>
            <a:r>
              <a:rPr lang="en-US" dirty="0"/>
              <a:t>Click icon to add picture</a:t>
            </a:r>
          </a:p>
        </p:txBody>
      </p:sp>
    </p:spTree>
    <p:extLst>
      <p:ext uri="{BB962C8B-B14F-4D97-AF65-F5344CB8AC3E}">
        <p14:creationId xmlns:p14="http://schemas.microsoft.com/office/powerpoint/2010/main" val="244441677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626A09A-FE8D-BA4B-8869-39D8A0AEAC55}"/>
              </a:ext>
            </a:extLst>
          </p:cNvPr>
          <p:cNvSpPr/>
          <p:nvPr userDrawn="1"/>
        </p:nvSpPr>
        <p:spPr>
          <a:xfrm>
            <a:off x="0" y="7277196"/>
            <a:ext cx="7559675" cy="3414617"/>
          </a:xfrm>
          <a:prstGeom prst="rect">
            <a:avLst/>
          </a:prstGeom>
          <a:solidFill>
            <a:srgbClr val="EE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861A48D6-8936-F44D-98F2-39436E39D551}"/>
              </a:ext>
            </a:extLst>
          </p:cNvPr>
          <p:cNvPicPr>
            <a:picLocks noChangeAspect="1"/>
          </p:cNvPicPr>
          <p:nvPr userDrawn="1"/>
        </p:nvPicPr>
        <p:blipFill>
          <a:blip r:embed="rId2"/>
          <a:srcRect/>
          <a:stretch/>
        </p:blipFill>
        <p:spPr>
          <a:xfrm>
            <a:off x="396240" y="1982836"/>
            <a:ext cx="6803776" cy="4887039"/>
          </a:xfrm>
          <a:prstGeom prst="rect">
            <a:avLst/>
          </a:prstGeom>
        </p:spPr>
      </p:pic>
    </p:spTree>
    <p:extLst>
      <p:ext uri="{BB962C8B-B14F-4D97-AF65-F5344CB8AC3E}">
        <p14:creationId xmlns:p14="http://schemas.microsoft.com/office/powerpoint/2010/main" val="19881349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51C347C-D00D-624A-877F-D96688F92FF7}"/>
              </a:ext>
            </a:extLst>
          </p:cNvPr>
          <p:cNvSpPr/>
          <p:nvPr userDrawn="1"/>
        </p:nvSpPr>
        <p:spPr>
          <a:xfrm>
            <a:off x="0" y="7277196"/>
            <a:ext cx="7559675" cy="3414617"/>
          </a:xfrm>
          <a:prstGeom prst="rect">
            <a:avLst/>
          </a:prstGeom>
          <a:solidFill>
            <a:srgbClr val="EE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B66C89BD-E58C-8D45-A641-190F4FB45EF7}"/>
              </a:ext>
            </a:extLst>
          </p:cNvPr>
          <p:cNvPicPr>
            <a:picLocks noChangeAspect="1"/>
          </p:cNvPicPr>
          <p:nvPr userDrawn="1"/>
        </p:nvPicPr>
        <p:blipFill>
          <a:blip r:embed="rId2"/>
          <a:srcRect/>
          <a:stretch/>
        </p:blipFill>
        <p:spPr>
          <a:xfrm>
            <a:off x="468314" y="1941095"/>
            <a:ext cx="6623046" cy="5032521"/>
          </a:xfrm>
          <a:prstGeom prst="rect">
            <a:avLst/>
          </a:prstGeom>
        </p:spPr>
      </p:pic>
    </p:spTree>
    <p:extLst>
      <p:ext uri="{BB962C8B-B14F-4D97-AF65-F5344CB8AC3E}">
        <p14:creationId xmlns:p14="http://schemas.microsoft.com/office/powerpoint/2010/main" val="2718076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17032B-A283-F04D-9F08-4BE2262BC5ED}"/>
              </a:ext>
            </a:extLst>
          </p:cNvPr>
          <p:cNvSpPr/>
          <p:nvPr userDrawn="1"/>
        </p:nvSpPr>
        <p:spPr>
          <a:xfrm>
            <a:off x="0" y="7277196"/>
            <a:ext cx="7559675" cy="3414617"/>
          </a:xfrm>
          <a:prstGeom prst="rect">
            <a:avLst/>
          </a:prstGeom>
          <a:solidFill>
            <a:srgbClr val="EE79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2E515986-E743-2543-BCA6-A2F599EAB12D}"/>
              </a:ext>
            </a:extLst>
          </p:cNvPr>
          <p:cNvPicPr>
            <a:picLocks noChangeAspect="1"/>
          </p:cNvPicPr>
          <p:nvPr userDrawn="1"/>
        </p:nvPicPr>
        <p:blipFill>
          <a:blip r:embed="rId2"/>
          <a:srcRect/>
          <a:stretch/>
        </p:blipFill>
        <p:spPr>
          <a:xfrm>
            <a:off x="442181" y="2184472"/>
            <a:ext cx="6675310" cy="4258847"/>
          </a:xfrm>
          <a:prstGeom prst="rect">
            <a:avLst/>
          </a:prstGeom>
        </p:spPr>
      </p:pic>
    </p:spTree>
    <p:extLst>
      <p:ext uri="{BB962C8B-B14F-4D97-AF65-F5344CB8AC3E}">
        <p14:creationId xmlns:p14="http://schemas.microsoft.com/office/powerpoint/2010/main" val="2039072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en-US"/>
              <a:t>Click to edit Master title style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en-US"/>
              <a:t>Edit Master text styles</a:t>
            </a:r>
          </a:p>
        </p:txBody>
      </p:sp>
      <p:sp>
        <p:nvSpPr>
          <p:cNvPr id="5" name="Date Placeholder 4"/>
          <p:cNvSpPr>
            <a:spLocks noGrp="1"/>
          </p:cNvSpPr>
          <p:nvPr>
            <p:ph type="dt" sz="half" idx="10"/>
          </p:nvPr>
        </p:nvSpPr>
        <p:spPr/>
        <p:txBody>
          <a:bodyPr/>
          <a:lstStyle/>
          <a:p>
            <a:fld id="{0829B9FB-7359-D240-A3E9-F4C074E38150}" type="datetimeFigureOut">
              <a:rPr lang="en-US" smtClean="0"/>
              <a:t>4/22/2022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5F1BC2-02B1-EE42-938A-F55E16EDF3CD}" type="slidenum">
              <a:rPr lang="en-US" smtClean="0"/>
              <a:t>‹nº›</a:t>
            </a:fld>
            <a:endParaRPr lang="en-US"/>
          </a:p>
        </p:txBody>
      </p:sp>
    </p:spTree>
    <p:extLst>
      <p:ext uri="{BB962C8B-B14F-4D97-AF65-F5344CB8AC3E}">
        <p14:creationId xmlns:p14="http://schemas.microsoft.com/office/powerpoint/2010/main" val="4051068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0829B9FB-7359-D240-A3E9-F4C074E38150}" type="datetimeFigureOut">
              <a:rPr lang="en-US" smtClean="0"/>
              <a:t>4/22/2022</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2B5F1BC2-02B1-EE42-938A-F55E16EDF3CD}" type="slidenum">
              <a:rPr lang="en-US" smtClean="0"/>
              <a:t>‹nº›</a:t>
            </a:fld>
            <a:endParaRPr lang="en-US"/>
          </a:p>
        </p:txBody>
      </p:sp>
    </p:spTree>
    <p:extLst>
      <p:ext uri="{BB962C8B-B14F-4D97-AF65-F5344CB8AC3E}">
        <p14:creationId xmlns:p14="http://schemas.microsoft.com/office/powerpoint/2010/main" val="468582294"/>
      </p:ext>
    </p:extLst>
  </p:cSld>
  <p:clrMap bg1="lt1" tx1="dk1" bg2="lt2" tx2="dk2" accent1="accent1" accent2="accent2" accent3="accent3" accent4="accent4" accent5="accent5" accent6="accent6" hlink="hlink" folHlink="folHlink"/>
  <p:sldLayoutIdLst>
    <p:sldLayoutId id="2147483673" r:id="rId1"/>
    <p:sldLayoutId id="2147483684"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http://www.cleanhandssavelives.org/" TargetMode="Externa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D10E575-EEB4-AD4C-87F5-C554FBCC8F31}"/>
              </a:ext>
            </a:extLst>
          </p:cNvPr>
          <p:cNvSpPr txBox="1"/>
          <p:nvPr/>
        </p:nvSpPr>
        <p:spPr>
          <a:xfrm>
            <a:off x="794889" y="1523143"/>
            <a:ext cx="5969904" cy="1077218"/>
          </a:xfrm>
          <a:prstGeom prst="rect">
            <a:avLst/>
          </a:prstGeom>
          <a:noFill/>
        </p:spPr>
        <p:txBody>
          <a:bodyPr wrap="none" rtlCol="0">
            <a:spAutoFit/>
          </a:bodyPr>
          <a:lstStyle/>
          <a:p>
            <a:pPr algn="ctr"/>
            <a:r>
              <a:rPr lang="en-US" sz="4000" b="1" dirty="0" smtClean="0">
                <a:solidFill>
                  <a:schemeClr val="bg1"/>
                </a:solidFill>
                <a:latin typeface="Arial" panose="020B0604020202020204" pitchFamily="34" charset="0"/>
                <a:cs typeface="Arial" panose="020B0604020202020204" pitchFamily="34" charset="0"/>
              </a:rPr>
              <a:t>Como </a:t>
            </a:r>
            <a:r>
              <a:rPr lang="en-US" sz="4000" b="1" dirty="0" err="1" smtClean="0">
                <a:solidFill>
                  <a:schemeClr val="bg1"/>
                </a:solidFill>
                <a:latin typeface="Arial" panose="020B0604020202020204" pitchFamily="34" charset="0"/>
                <a:cs typeface="Arial" panose="020B0604020202020204" pitchFamily="34" charset="0"/>
              </a:rPr>
              <a:t>elaborar</a:t>
            </a:r>
            <a:r>
              <a:rPr lang="en-US" sz="4000" b="1" dirty="0" smtClean="0">
                <a:solidFill>
                  <a:schemeClr val="bg1"/>
                </a:solidFill>
                <a:latin typeface="Arial" panose="020B0604020202020204" pitchFamily="34" charset="0"/>
                <a:cs typeface="Arial" panose="020B0604020202020204" pitchFamily="34" charset="0"/>
              </a:rPr>
              <a:t> o poster</a:t>
            </a:r>
          </a:p>
          <a:p>
            <a:pPr algn="ctr"/>
            <a:r>
              <a:rPr lang="en-US" sz="2400" b="1" dirty="0" smtClean="0">
                <a:solidFill>
                  <a:schemeClr val="bg1"/>
                </a:solidFill>
                <a:latin typeface="Arial" panose="020B0604020202020204" pitchFamily="34" charset="0"/>
                <a:cs typeface="Arial" panose="020B0604020202020204" pitchFamily="34" charset="0"/>
              </a:rPr>
              <a:t>(poster-maker)</a:t>
            </a:r>
            <a:endParaRPr lang="en-US" sz="24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71945CCC-C12D-DF4C-80F2-8A414985D7C8}"/>
              </a:ext>
            </a:extLst>
          </p:cNvPr>
          <p:cNvSpPr txBox="1"/>
          <p:nvPr/>
        </p:nvSpPr>
        <p:spPr>
          <a:xfrm>
            <a:off x="385990" y="2635322"/>
            <a:ext cx="6931705" cy="830997"/>
          </a:xfrm>
          <a:prstGeom prst="rect">
            <a:avLst/>
          </a:prstGeom>
          <a:noFill/>
        </p:spPr>
        <p:txBody>
          <a:bodyPr wrap="none" rtlCol="0">
            <a:spAutoFit/>
          </a:bodyPr>
          <a:lstStyle/>
          <a:p>
            <a:pPr algn="ctr"/>
            <a:r>
              <a:rPr lang="en-US" sz="2400" dirty="0" err="1" smtClean="0">
                <a:solidFill>
                  <a:schemeClr val="bg1"/>
                </a:solidFill>
                <a:latin typeface="Arial" panose="020B0604020202020204" pitchFamily="34" charset="0"/>
                <a:cs typeface="Arial" panose="020B0604020202020204" pitchFamily="34" charset="0"/>
              </a:rPr>
              <a:t>Juntos</a:t>
            </a:r>
            <a:r>
              <a:rPr lang="en-US" sz="2400" dirty="0" smtClean="0">
                <a:solidFill>
                  <a:schemeClr val="bg1"/>
                </a:solidFill>
                <a:latin typeface="Arial" panose="020B0604020202020204" pitchFamily="34" charset="0"/>
                <a:cs typeface="Arial" panose="020B0604020202020204" pitchFamily="34" charset="0"/>
              </a:rPr>
              <a:t> pela </a:t>
            </a:r>
            <a:r>
              <a:rPr lang="en-US" sz="2400" dirty="0" err="1" smtClean="0">
                <a:solidFill>
                  <a:schemeClr val="bg1"/>
                </a:solidFill>
                <a:latin typeface="Arial" panose="020B0604020202020204" pitchFamily="34" charset="0"/>
                <a:cs typeface="Arial" panose="020B0604020202020204" pitchFamily="34" charset="0"/>
              </a:rPr>
              <a:t>Segurança</a:t>
            </a:r>
            <a:r>
              <a:rPr lang="en-US" sz="2400" dirty="0" smtClean="0">
                <a:solidFill>
                  <a:schemeClr val="bg1"/>
                </a:solidFill>
                <a:latin typeface="Arial" panose="020B0604020202020204" pitchFamily="34" charset="0"/>
                <a:cs typeface="Arial" panose="020B0604020202020204" pitchFamily="34" charset="0"/>
              </a:rPr>
              <a:t> – </a:t>
            </a:r>
            <a:r>
              <a:rPr lang="en-US" sz="2400" dirty="0" err="1" smtClean="0">
                <a:solidFill>
                  <a:schemeClr val="bg1"/>
                </a:solidFill>
                <a:latin typeface="Arial" panose="020B0604020202020204" pitchFamily="34" charset="0"/>
                <a:cs typeface="Arial" panose="020B0604020202020204" pitchFamily="34" charset="0"/>
              </a:rPr>
              <a:t>Higienize</a:t>
            </a:r>
            <a:r>
              <a:rPr lang="en-US" sz="2400" dirty="0" smtClean="0">
                <a:solidFill>
                  <a:schemeClr val="bg1"/>
                </a:solidFill>
                <a:latin typeface="Arial" panose="020B0604020202020204" pitchFamily="34" charset="0"/>
                <a:cs typeface="Arial" panose="020B0604020202020204" pitchFamily="34" charset="0"/>
              </a:rPr>
              <a:t> as </a:t>
            </a:r>
            <a:r>
              <a:rPr lang="en-US" sz="2400" dirty="0" err="1" smtClean="0">
                <a:solidFill>
                  <a:schemeClr val="bg1"/>
                </a:solidFill>
                <a:latin typeface="Arial" panose="020B0604020202020204" pitchFamily="34" charset="0"/>
                <a:cs typeface="Arial" panose="020B0604020202020204" pitchFamily="34" charset="0"/>
              </a:rPr>
              <a:t>suas</a:t>
            </a:r>
            <a:r>
              <a:rPr lang="en-US" sz="2400" dirty="0" smtClean="0">
                <a:solidFill>
                  <a:schemeClr val="bg1"/>
                </a:solidFill>
                <a:latin typeface="Arial" panose="020B0604020202020204" pitchFamily="34" charset="0"/>
                <a:cs typeface="Arial" panose="020B0604020202020204" pitchFamily="34" charset="0"/>
              </a:rPr>
              <a:t> </a:t>
            </a:r>
            <a:r>
              <a:rPr lang="en-US" sz="2400" dirty="0" err="1" smtClean="0">
                <a:solidFill>
                  <a:schemeClr val="bg1"/>
                </a:solidFill>
                <a:latin typeface="Arial" panose="020B0604020202020204" pitchFamily="34" charset="0"/>
                <a:cs typeface="Arial" panose="020B0604020202020204" pitchFamily="34" charset="0"/>
              </a:rPr>
              <a:t>mãos</a:t>
            </a:r>
            <a:endParaRPr lang="en-US" sz="2400" dirty="0" smtClean="0">
              <a:solidFill>
                <a:schemeClr val="bg1"/>
              </a:solidFill>
              <a:latin typeface="Arial" panose="020B0604020202020204" pitchFamily="34" charset="0"/>
              <a:cs typeface="Arial" panose="020B0604020202020204" pitchFamily="34" charset="0"/>
            </a:endParaRPr>
          </a:p>
          <a:p>
            <a:pPr algn="ctr"/>
            <a:r>
              <a:rPr lang="en-US" sz="2400" dirty="0" err="1" smtClean="0">
                <a:solidFill>
                  <a:schemeClr val="bg1"/>
                </a:solidFill>
                <a:latin typeface="Arial" panose="020B0604020202020204" pitchFamily="34" charset="0"/>
                <a:cs typeface="Arial" panose="020B0604020202020204" pitchFamily="34" charset="0"/>
              </a:rPr>
              <a:t>Dia</a:t>
            </a:r>
            <a:r>
              <a:rPr lang="en-US" sz="2400" dirty="0" smtClean="0">
                <a:solidFill>
                  <a:schemeClr val="bg1"/>
                </a:solidFill>
                <a:latin typeface="Arial" panose="020B0604020202020204" pitchFamily="34" charset="0"/>
                <a:cs typeface="Arial" panose="020B0604020202020204" pitchFamily="34" charset="0"/>
              </a:rPr>
              <a:t> Mundial da </a:t>
            </a:r>
            <a:r>
              <a:rPr lang="en-US" sz="2400" dirty="0" err="1" smtClean="0">
                <a:solidFill>
                  <a:schemeClr val="bg1"/>
                </a:solidFill>
                <a:latin typeface="Arial" panose="020B0604020202020204" pitchFamily="34" charset="0"/>
                <a:cs typeface="Arial" panose="020B0604020202020204" pitchFamily="34" charset="0"/>
              </a:rPr>
              <a:t>Higiene</a:t>
            </a:r>
            <a:r>
              <a:rPr lang="en-US" sz="2400" dirty="0" smtClean="0">
                <a:solidFill>
                  <a:schemeClr val="bg1"/>
                </a:solidFill>
                <a:latin typeface="Arial" panose="020B0604020202020204" pitchFamily="34" charset="0"/>
                <a:cs typeface="Arial" panose="020B0604020202020204" pitchFamily="34" charset="0"/>
              </a:rPr>
              <a:t> das </a:t>
            </a:r>
            <a:r>
              <a:rPr lang="en-US" sz="2400" dirty="0" err="1" smtClean="0">
                <a:solidFill>
                  <a:schemeClr val="bg1"/>
                </a:solidFill>
                <a:latin typeface="Arial" panose="020B0604020202020204" pitchFamily="34" charset="0"/>
                <a:cs typeface="Arial" panose="020B0604020202020204" pitchFamily="34" charset="0"/>
              </a:rPr>
              <a:t>Mãos</a:t>
            </a:r>
            <a:r>
              <a:rPr lang="en-US" sz="2400" dirty="0" smtClean="0">
                <a:solidFill>
                  <a:schemeClr val="bg1"/>
                </a:solidFill>
                <a:latin typeface="Arial" panose="020B0604020202020204" pitchFamily="34" charset="0"/>
                <a:cs typeface="Arial" panose="020B0604020202020204" pitchFamily="34" charset="0"/>
              </a:rPr>
              <a:t>, 5 </a:t>
            </a:r>
            <a:r>
              <a:rPr lang="en-US" sz="2400" dirty="0" err="1" smtClean="0">
                <a:solidFill>
                  <a:schemeClr val="bg1"/>
                </a:solidFill>
                <a:latin typeface="Arial" panose="020B0604020202020204" pitchFamily="34" charset="0"/>
                <a:cs typeface="Arial" panose="020B0604020202020204" pitchFamily="34" charset="0"/>
              </a:rPr>
              <a:t>maio</a:t>
            </a:r>
            <a:endParaRPr lang="en-US" sz="2400" dirty="0" smtClean="0">
              <a:solidFill>
                <a:schemeClr val="bg1"/>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6F527C53-02CC-8348-85CB-3CC099491917}"/>
              </a:ext>
            </a:extLst>
          </p:cNvPr>
          <p:cNvSpPr txBox="1"/>
          <p:nvPr/>
        </p:nvSpPr>
        <p:spPr>
          <a:xfrm>
            <a:off x="372783" y="8513131"/>
            <a:ext cx="6967817" cy="784830"/>
          </a:xfrm>
          <a:prstGeom prst="rect">
            <a:avLst/>
          </a:prstGeom>
          <a:noFill/>
        </p:spPr>
        <p:txBody>
          <a:bodyPr wrap="square" rtlCol="0">
            <a:spAutoFit/>
          </a:bodyPr>
          <a:lstStyle/>
          <a:p>
            <a:pPr algn="ctr"/>
            <a:r>
              <a:rPr lang="pt-PT" sz="1500" dirty="0" smtClean="0"/>
              <a:t>Crie a sua </a:t>
            </a:r>
            <a:r>
              <a:rPr lang="pt-PT" sz="1500" dirty="0"/>
              <a:t>própria versão dos cartazes da campanha de 5 de maio, </a:t>
            </a:r>
            <a:r>
              <a:rPr lang="pt-PT" sz="1500" dirty="0" smtClean="0"/>
              <a:t>Dia </a:t>
            </a:r>
            <a:r>
              <a:rPr lang="pt-PT" sz="1500" dirty="0"/>
              <a:t>Mundial da Higiene das Mãos, para imprimir, postar e </a:t>
            </a:r>
            <a:r>
              <a:rPr lang="pt-PT" sz="1500" dirty="0" smtClean="0"/>
              <a:t>partilhar </a:t>
            </a:r>
            <a:r>
              <a:rPr lang="pt-PT" sz="1500" dirty="0"/>
              <a:t>com colegas e amigos, </a:t>
            </a:r>
            <a:r>
              <a:rPr lang="pt-PT" sz="1500" dirty="0" smtClean="0"/>
              <a:t>para </a:t>
            </a:r>
            <a:r>
              <a:rPr lang="pt-PT" sz="1500" dirty="0"/>
              <a:t>ajudar a divulgar a necessidade </a:t>
            </a:r>
            <a:r>
              <a:rPr lang="pt-PT" sz="1500" dirty="0" smtClean="0"/>
              <a:t>da </a:t>
            </a:r>
            <a:r>
              <a:rPr lang="pt-PT" sz="1500" dirty="0"/>
              <a:t>higiene das mãos</a:t>
            </a:r>
          </a:p>
        </p:txBody>
      </p:sp>
    </p:spTree>
    <p:extLst>
      <p:ext uri="{BB962C8B-B14F-4D97-AF65-F5344CB8AC3E}">
        <p14:creationId xmlns:p14="http://schemas.microsoft.com/office/powerpoint/2010/main" val="3553629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7AC7251-9230-E341-B8D6-0852C09342A2}"/>
              </a:ext>
            </a:extLst>
          </p:cNvPr>
          <p:cNvPicPr>
            <a:picLocks noChangeAspect="1"/>
          </p:cNvPicPr>
          <p:nvPr/>
        </p:nvPicPr>
        <p:blipFill>
          <a:blip r:embed="rId2"/>
          <a:stretch>
            <a:fillRect/>
          </a:stretch>
        </p:blipFill>
        <p:spPr>
          <a:xfrm>
            <a:off x="4795796" y="701870"/>
            <a:ext cx="1862413" cy="755436"/>
          </a:xfrm>
          <a:prstGeom prst="rect">
            <a:avLst/>
          </a:prstGeom>
        </p:spPr>
      </p:pic>
      <p:sp>
        <p:nvSpPr>
          <p:cNvPr id="4" name="TextBox 3">
            <a:extLst>
              <a:ext uri="{FF2B5EF4-FFF2-40B4-BE49-F238E27FC236}">
                <a16:creationId xmlns:a16="http://schemas.microsoft.com/office/drawing/2014/main" id="{950471EA-DC4A-B143-89B7-31CE9348A1DB}"/>
              </a:ext>
            </a:extLst>
          </p:cNvPr>
          <p:cNvSpPr txBox="1"/>
          <p:nvPr/>
        </p:nvSpPr>
        <p:spPr>
          <a:xfrm>
            <a:off x="901465" y="1596295"/>
            <a:ext cx="3571812" cy="861774"/>
          </a:xfrm>
          <a:prstGeom prst="rect">
            <a:avLst/>
          </a:prstGeom>
          <a:noFill/>
        </p:spPr>
        <p:txBody>
          <a:bodyPr wrap="none" rtlCol="0">
            <a:spAutoFit/>
          </a:bodyPr>
          <a:lstStyle/>
          <a:p>
            <a:r>
              <a:rPr lang="en-US" sz="2500" b="1" dirty="0">
                <a:solidFill>
                  <a:srgbClr val="F67E31"/>
                </a:solidFill>
                <a:latin typeface="Arial" panose="020B0604020202020204" pitchFamily="34" charset="0"/>
                <a:cs typeface="Arial" panose="020B0604020202020204" pitchFamily="34" charset="0"/>
              </a:rPr>
              <a:t>A Message From </a:t>
            </a:r>
          </a:p>
          <a:p>
            <a:r>
              <a:rPr lang="en-US" sz="2500" b="1" dirty="0">
                <a:solidFill>
                  <a:srgbClr val="F67E31"/>
                </a:solidFill>
                <a:latin typeface="Arial" panose="020B0604020202020204" pitchFamily="34" charset="0"/>
                <a:cs typeface="Arial" panose="020B0604020202020204" pitchFamily="34" charset="0"/>
              </a:rPr>
              <a:t>Professor Didier Pittet</a:t>
            </a:r>
          </a:p>
        </p:txBody>
      </p:sp>
      <p:sp>
        <p:nvSpPr>
          <p:cNvPr id="7" name="TextBox 6">
            <a:extLst>
              <a:ext uri="{FF2B5EF4-FFF2-40B4-BE49-F238E27FC236}">
                <a16:creationId xmlns:a16="http://schemas.microsoft.com/office/drawing/2014/main" id="{BA8861DB-D97E-FC4E-9707-8D1C4BEA0C05}"/>
              </a:ext>
            </a:extLst>
          </p:cNvPr>
          <p:cNvSpPr txBox="1"/>
          <p:nvPr/>
        </p:nvSpPr>
        <p:spPr>
          <a:xfrm>
            <a:off x="901465" y="2633634"/>
            <a:ext cx="5756744" cy="4524315"/>
          </a:xfrm>
          <a:prstGeom prst="rect">
            <a:avLst/>
          </a:prstGeom>
          <a:noFill/>
        </p:spPr>
        <p:txBody>
          <a:bodyPr wrap="square" rtlCol="0">
            <a:spAutoFit/>
          </a:bodyPr>
          <a:lstStyle/>
          <a:p>
            <a:r>
              <a:rPr lang="en-US" sz="1200" dirty="0">
                <a:solidFill>
                  <a:schemeClr val="tx1">
                    <a:lumMod val="85000"/>
                    <a:lumOff val="15000"/>
                  </a:schemeClr>
                </a:solidFill>
                <a:latin typeface="Arial" panose="020B0604020202020204" pitchFamily="34" charset="0"/>
                <a:cs typeface="Arial" panose="020B0604020202020204" pitchFamily="34" charset="0"/>
              </a:rPr>
              <a:t>Every year health care-associated infections affect hundreds of millions of patients around the globe; people die or are considerably affected by severe infections acquired during patient care, including many that are resistant to antibiotics. </a:t>
            </a:r>
          </a:p>
          <a:p>
            <a:r>
              <a:rPr lang="en-US" sz="1200" dirty="0">
                <a:solidFill>
                  <a:schemeClr val="tx1">
                    <a:lumMod val="85000"/>
                    <a:lumOff val="15000"/>
                  </a:schemeClr>
                </a:solidFill>
                <a:latin typeface="Arial" panose="020B0604020202020204" pitchFamily="34" charset="0"/>
                <a:cs typeface="Arial" panose="020B0604020202020204" pitchFamily="34" charset="0"/>
              </a:rPr>
              <a:t>Most of these infections are avoidable.</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By cleaning their hands, health-care workers can help prevent such infections and contribute to reducing the global burden.</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Each year on the 5 May, WHO promotes the SAVE LIVES: Clean Your Hands campaign, the global annual day to raise awareness of hand hygiene in health care and bring people together in taking action.</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You can be part of World Hand Hygiene Day in an easy and interactive way.</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Simply create your own version of the campaign posters, print and use in your facilities. You can also share it on Social Media to pledge your support and raise awareness for the cause. Use #</a:t>
            </a:r>
            <a:r>
              <a:rPr lang="en-US" sz="1200" dirty="0" err="1">
                <a:solidFill>
                  <a:schemeClr val="tx1">
                    <a:lumMod val="85000"/>
                    <a:lumOff val="15000"/>
                  </a:schemeClr>
                </a:solidFill>
                <a:latin typeface="Arial" panose="020B0604020202020204" pitchFamily="34" charset="0"/>
                <a:cs typeface="Arial" panose="020B0604020202020204" pitchFamily="34" charset="0"/>
              </a:rPr>
              <a:t>handhygiene</a:t>
            </a:r>
            <a:r>
              <a:rPr lang="en-US" sz="1200" dirty="0">
                <a:solidFill>
                  <a:schemeClr val="tx1">
                    <a:lumMod val="85000"/>
                    <a:lumOff val="15000"/>
                  </a:schemeClr>
                </a:solidFill>
                <a:latin typeface="Arial" panose="020B0604020202020204" pitchFamily="34" charset="0"/>
                <a:cs typeface="Arial" panose="020B0604020202020204" pitchFamily="34" charset="0"/>
              </a:rPr>
              <a:t>.</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It will only take five minutes to create your own poster but will help protect millions of people all around the world.</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I thank you for taking part.</a:t>
            </a:r>
          </a:p>
          <a:p>
            <a:endParaRPr lang="en-US" sz="1200" dirty="0">
              <a:solidFill>
                <a:schemeClr val="tx1">
                  <a:lumMod val="85000"/>
                  <a:lumOff val="15000"/>
                </a:schemeClr>
              </a:solidFill>
              <a:latin typeface="Arial" panose="020B0604020202020204" pitchFamily="34" charset="0"/>
              <a:cs typeface="Arial" panose="020B0604020202020204" pitchFamily="34" charset="0"/>
            </a:endParaRPr>
          </a:p>
          <a:p>
            <a:r>
              <a:rPr lang="en-US" sz="1200" dirty="0">
                <a:solidFill>
                  <a:schemeClr val="tx1">
                    <a:lumMod val="85000"/>
                    <a:lumOff val="15000"/>
                  </a:schemeClr>
                </a:solidFill>
                <a:latin typeface="Arial" panose="020B0604020202020204" pitchFamily="34" charset="0"/>
                <a:cs typeface="Arial" panose="020B0604020202020204" pitchFamily="34" charset="0"/>
              </a:rPr>
              <a:t>Warmest wishes</a:t>
            </a:r>
          </a:p>
        </p:txBody>
      </p:sp>
      <p:pic>
        <p:nvPicPr>
          <p:cNvPr id="8" name="Picture 2" descr="https://www.who.int/gpsc/5may/Pittet_sig2.gif">
            <a:extLst>
              <a:ext uri="{FF2B5EF4-FFF2-40B4-BE49-F238E27FC236}">
                <a16:creationId xmlns:a16="http://schemas.microsoft.com/office/drawing/2014/main" id="{E7487E35-2942-D542-A6CC-883E02BD99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465" y="7278650"/>
            <a:ext cx="1462984" cy="69491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9F02C3BE-82AB-8B4E-A0CA-308C22986001}"/>
              </a:ext>
            </a:extLst>
          </p:cNvPr>
          <p:cNvPicPr>
            <a:picLocks noChangeAspect="1"/>
          </p:cNvPicPr>
          <p:nvPr/>
        </p:nvPicPr>
        <p:blipFill>
          <a:blip r:embed="rId4"/>
          <a:stretch>
            <a:fillRect/>
          </a:stretch>
        </p:blipFill>
        <p:spPr>
          <a:xfrm>
            <a:off x="901465" y="8401061"/>
            <a:ext cx="1091927" cy="1091927"/>
          </a:xfrm>
          <a:prstGeom prst="rect">
            <a:avLst/>
          </a:prstGeom>
        </p:spPr>
      </p:pic>
      <p:sp>
        <p:nvSpPr>
          <p:cNvPr id="11" name="TextBox 10">
            <a:extLst>
              <a:ext uri="{FF2B5EF4-FFF2-40B4-BE49-F238E27FC236}">
                <a16:creationId xmlns:a16="http://schemas.microsoft.com/office/drawing/2014/main" id="{C29FB65D-CCE2-B741-BF73-95AAA0FFE6DB}"/>
              </a:ext>
            </a:extLst>
          </p:cNvPr>
          <p:cNvSpPr txBox="1"/>
          <p:nvPr/>
        </p:nvSpPr>
        <p:spPr>
          <a:xfrm>
            <a:off x="2163337" y="8517157"/>
            <a:ext cx="4494872" cy="646331"/>
          </a:xfrm>
          <a:prstGeom prst="rect">
            <a:avLst/>
          </a:prstGeom>
          <a:noFill/>
        </p:spPr>
        <p:txBody>
          <a:bodyPr wrap="square" rtlCol="0">
            <a:spAutoFit/>
          </a:bodyPr>
          <a:lstStyle/>
          <a:p>
            <a:r>
              <a:rPr lang="en-US" sz="1200" dirty="0">
                <a:solidFill>
                  <a:srgbClr val="EE7920"/>
                </a:solidFill>
                <a:latin typeface="Arial" panose="020B0604020202020204" pitchFamily="34" charset="0"/>
                <a:cs typeface="Arial" panose="020B0604020202020204" pitchFamily="34" charset="0"/>
              </a:rPr>
              <a:t>Professor Didier Pittet</a:t>
            </a:r>
          </a:p>
          <a:p>
            <a:r>
              <a:rPr lang="en-GB" sz="1200" dirty="0">
                <a:latin typeface="Arial" panose="020B0604020202020204" pitchFamily="34" charset="0"/>
                <a:cs typeface="Arial" panose="020B0604020202020204" pitchFamily="34" charset="0"/>
              </a:rPr>
              <a:t>Director, Infection Control Programme, University of Geneva Hospitals and Faculty of Medicine, Geneva, Switzerland</a:t>
            </a:r>
            <a:endParaRPr lang="en-US" sz="1200" dirty="0">
              <a:solidFill>
                <a:schemeClr val="tx1">
                  <a:lumMod val="85000"/>
                  <a:lumOff val="15000"/>
                </a:schemeClr>
              </a:solidFill>
              <a:latin typeface="Arial" panose="020B0604020202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12D9A815-7DE1-1C41-B9B4-FDE273CCDAEA}"/>
              </a:ext>
            </a:extLst>
          </p:cNvPr>
          <p:cNvCxnSpPr>
            <a:cxnSpLocks/>
          </p:cNvCxnSpPr>
          <p:nvPr/>
        </p:nvCxnSpPr>
        <p:spPr>
          <a:xfrm>
            <a:off x="901465" y="8108665"/>
            <a:ext cx="5756744"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3801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7AC7251-9230-E341-B8D6-0852C09342A2}"/>
              </a:ext>
            </a:extLst>
          </p:cNvPr>
          <p:cNvPicPr>
            <a:picLocks noChangeAspect="1"/>
          </p:cNvPicPr>
          <p:nvPr/>
        </p:nvPicPr>
        <p:blipFill>
          <a:blip r:embed="rId2"/>
          <a:stretch>
            <a:fillRect/>
          </a:stretch>
        </p:blipFill>
        <p:spPr>
          <a:xfrm>
            <a:off x="4795796" y="701870"/>
            <a:ext cx="1862413" cy="755436"/>
          </a:xfrm>
          <a:prstGeom prst="rect">
            <a:avLst/>
          </a:prstGeom>
        </p:spPr>
      </p:pic>
      <p:sp>
        <p:nvSpPr>
          <p:cNvPr id="4" name="TextBox 3">
            <a:extLst>
              <a:ext uri="{FF2B5EF4-FFF2-40B4-BE49-F238E27FC236}">
                <a16:creationId xmlns:a16="http://schemas.microsoft.com/office/drawing/2014/main" id="{950471EA-DC4A-B143-89B7-31CE9348A1DB}"/>
              </a:ext>
            </a:extLst>
          </p:cNvPr>
          <p:cNvSpPr txBox="1"/>
          <p:nvPr/>
        </p:nvSpPr>
        <p:spPr>
          <a:xfrm>
            <a:off x="901465" y="1457306"/>
            <a:ext cx="3571812" cy="861774"/>
          </a:xfrm>
          <a:prstGeom prst="rect">
            <a:avLst/>
          </a:prstGeom>
          <a:noFill/>
        </p:spPr>
        <p:txBody>
          <a:bodyPr wrap="none" rtlCol="0">
            <a:spAutoFit/>
          </a:bodyPr>
          <a:lstStyle/>
          <a:p>
            <a:r>
              <a:rPr lang="en-US" sz="2500" b="1" dirty="0" err="1" smtClean="0">
                <a:solidFill>
                  <a:srgbClr val="F67E31"/>
                </a:solidFill>
                <a:latin typeface="Arial" panose="020B0604020202020204" pitchFamily="34" charset="0"/>
                <a:cs typeface="Arial" panose="020B0604020202020204" pitchFamily="34" charset="0"/>
              </a:rPr>
              <a:t>Mensagem</a:t>
            </a:r>
            <a:r>
              <a:rPr lang="en-US" sz="2500" b="1" dirty="0" smtClean="0">
                <a:solidFill>
                  <a:srgbClr val="F67E31"/>
                </a:solidFill>
                <a:latin typeface="Arial" panose="020B0604020202020204" pitchFamily="34" charset="0"/>
                <a:cs typeface="Arial" panose="020B0604020202020204" pitchFamily="34" charset="0"/>
              </a:rPr>
              <a:t> do</a:t>
            </a:r>
            <a:endParaRPr lang="en-US" sz="2500" b="1" dirty="0">
              <a:solidFill>
                <a:srgbClr val="F67E31"/>
              </a:solidFill>
              <a:latin typeface="Arial" panose="020B0604020202020204" pitchFamily="34" charset="0"/>
              <a:cs typeface="Arial" panose="020B0604020202020204" pitchFamily="34" charset="0"/>
            </a:endParaRPr>
          </a:p>
          <a:p>
            <a:r>
              <a:rPr lang="en-US" sz="2500" b="1" dirty="0">
                <a:solidFill>
                  <a:srgbClr val="F67E31"/>
                </a:solidFill>
                <a:latin typeface="Arial" panose="020B0604020202020204" pitchFamily="34" charset="0"/>
                <a:cs typeface="Arial" panose="020B0604020202020204" pitchFamily="34" charset="0"/>
              </a:rPr>
              <a:t>Professor Didier Pittet</a:t>
            </a:r>
          </a:p>
        </p:txBody>
      </p:sp>
      <p:sp>
        <p:nvSpPr>
          <p:cNvPr id="7" name="TextBox 6">
            <a:extLst>
              <a:ext uri="{FF2B5EF4-FFF2-40B4-BE49-F238E27FC236}">
                <a16:creationId xmlns:a16="http://schemas.microsoft.com/office/drawing/2014/main" id="{BA8861DB-D97E-FC4E-9707-8D1C4BEA0C05}"/>
              </a:ext>
            </a:extLst>
          </p:cNvPr>
          <p:cNvSpPr txBox="1"/>
          <p:nvPr/>
        </p:nvSpPr>
        <p:spPr>
          <a:xfrm>
            <a:off x="626757" y="2421536"/>
            <a:ext cx="6306159" cy="4893647"/>
          </a:xfrm>
          <a:prstGeom prst="rect">
            <a:avLst/>
          </a:prstGeom>
          <a:noFill/>
        </p:spPr>
        <p:txBody>
          <a:bodyPr wrap="square" rtlCol="0">
            <a:spAutoFit/>
          </a:bodyPr>
          <a:lstStyle/>
          <a:p>
            <a:pPr algn="just"/>
            <a:r>
              <a:rPr lang="pt-PT" sz="1200" dirty="0">
                <a:solidFill>
                  <a:schemeClr val="tx1">
                    <a:lumMod val="85000"/>
                    <a:lumOff val="15000"/>
                  </a:schemeClr>
                </a:solidFill>
                <a:latin typeface="Arial" panose="020B0604020202020204" pitchFamily="34" charset="0"/>
                <a:cs typeface="Arial" panose="020B0604020202020204" pitchFamily="34" charset="0"/>
              </a:rPr>
              <a:t>Todos os anos, as </a:t>
            </a:r>
            <a:r>
              <a:rPr lang="pt-PT" sz="1200" dirty="0" smtClean="0">
                <a:solidFill>
                  <a:schemeClr val="tx1">
                    <a:lumMod val="85000"/>
                    <a:lumOff val="15000"/>
                  </a:schemeClr>
                </a:solidFill>
                <a:latin typeface="Arial" panose="020B0604020202020204" pitchFamily="34" charset="0"/>
                <a:cs typeface="Arial" panose="020B0604020202020204" pitchFamily="34" charset="0"/>
              </a:rPr>
              <a:t>infeções </a:t>
            </a:r>
            <a:r>
              <a:rPr lang="pt-PT" sz="1200" dirty="0">
                <a:solidFill>
                  <a:schemeClr val="tx1">
                    <a:lumMod val="85000"/>
                    <a:lumOff val="15000"/>
                  </a:schemeClr>
                </a:solidFill>
                <a:latin typeface="Arial" panose="020B0604020202020204" pitchFamily="34" charset="0"/>
                <a:cs typeface="Arial" panose="020B0604020202020204" pitchFamily="34" charset="0"/>
              </a:rPr>
              <a:t>associadas aos cuidados de saúde afetam centenas de milhões de </a:t>
            </a:r>
            <a:r>
              <a:rPr lang="pt-PT" sz="1200" dirty="0" smtClean="0">
                <a:solidFill>
                  <a:schemeClr val="tx1">
                    <a:lumMod val="85000"/>
                    <a:lumOff val="15000"/>
                  </a:schemeClr>
                </a:solidFill>
                <a:latin typeface="Arial" panose="020B0604020202020204" pitchFamily="34" charset="0"/>
                <a:cs typeface="Arial" panose="020B0604020202020204" pitchFamily="34" charset="0"/>
              </a:rPr>
              <a:t>doentes </a:t>
            </a:r>
            <a:r>
              <a:rPr lang="pt-PT" sz="1200" dirty="0">
                <a:solidFill>
                  <a:schemeClr val="tx1">
                    <a:lumMod val="85000"/>
                    <a:lumOff val="15000"/>
                  </a:schemeClr>
                </a:solidFill>
                <a:latin typeface="Arial" panose="020B0604020202020204" pitchFamily="34" charset="0"/>
                <a:cs typeface="Arial" panose="020B0604020202020204" pitchFamily="34" charset="0"/>
              </a:rPr>
              <a:t>em todo o mundo; as pessoas morrem ou são consideravelmente afetadas por </a:t>
            </a:r>
            <a:r>
              <a:rPr lang="pt-PT" sz="1200" dirty="0" smtClean="0">
                <a:solidFill>
                  <a:schemeClr val="tx1">
                    <a:lumMod val="85000"/>
                    <a:lumOff val="15000"/>
                  </a:schemeClr>
                </a:solidFill>
                <a:latin typeface="Arial" panose="020B0604020202020204" pitchFamily="34" charset="0"/>
                <a:cs typeface="Arial" panose="020B0604020202020204" pitchFamily="34" charset="0"/>
              </a:rPr>
              <a:t>infeções </a:t>
            </a:r>
            <a:r>
              <a:rPr lang="pt-PT" sz="1200" dirty="0">
                <a:solidFill>
                  <a:schemeClr val="tx1">
                    <a:lumMod val="85000"/>
                    <a:lumOff val="15000"/>
                  </a:schemeClr>
                </a:solidFill>
                <a:latin typeface="Arial" panose="020B0604020202020204" pitchFamily="34" charset="0"/>
                <a:cs typeface="Arial" panose="020B0604020202020204" pitchFamily="34" charset="0"/>
              </a:rPr>
              <a:t>graves adquiridas durante o </a:t>
            </a:r>
            <a:r>
              <a:rPr lang="pt-PT" sz="1200" dirty="0" smtClean="0">
                <a:solidFill>
                  <a:schemeClr val="tx1">
                    <a:lumMod val="85000"/>
                    <a:lumOff val="15000"/>
                  </a:schemeClr>
                </a:solidFill>
                <a:latin typeface="Arial" panose="020B0604020202020204" pitchFamily="34" charset="0"/>
                <a:cs typeface="Arial" panose="020B0604020202020204" pitchFamily="34" charset="0"/>
              </a:rPr>
              <a:t>a prestação de cuidados, </a:t>
            </a:r>
            <a:r>
              <a:rPr lang="pt-PT" sz="1200" dirty="0">
                <a:solidFill>
                  <a:schemeClr val="tx1">
                    <a:lumMod val="85000"/>
                    <a:lumOff val="15000"/>
                  </a:schemeClr>
                </a:solidFill>
                <a:latin typeface="Arial" panose="020B0604020202020204" pitchFamily="34" charset="0"/>
                <a:cs typeface="Arial" panose="020B0604020202020204" pitchFamily="34" charset="0"/>
              </a:rPr>
              <a:t>incluindo muitas </a:t>
            </a:r>
            <a:r>
              <a:rPr lang="pt-PT" sz="1200" dirty="0" smtClean="0">
                <a:solidFill>
                  <a:schemeClr val="tx1">
                    <a:lumMod val="85000"/>
                    <a:lumOff val="15000"/>
                  </a:schemeClr>
                </a:solidFill>
                <a:latin typeface="Arial" panose="020B0604020202020204" pitchFamily="34" charset="0"/>
                <a:cs typeface="Arial" panose="020B0604020202020204" pitchFamily="34" charset="0"/>
              </a:rPr>
              <a:t>causadas por microrganismos </a:t>
            </a:r>
            <a:r>
              <a:rPr lang="pt-PT" sz="1200" dirty="0">
                <a:solidFill>
                  <a:schemeClr val="tx1">
                    <a:lumMod val="85000"/>
                    <a:lumOff val="15000"/>
                  </a:schemeClr>
                </a:solidFill>
                <a:latin typeface="Arial" panose="020B0604020202020204" pitchFamily="34" charset="0"/>
                <a:cs typeface="Arial" panose="020B0604020202020204" pitchFamily="34" charset="0"/>
              </a:rPr>
              <a:t>resistentes a antibióticos.</a:t>
            </a:r>
          </a:p>
          <a:p>
            <a:pPr algn="just"/>
            <a:r>
              <a:rPr lang="pt-PT" sz="1200" dirty="0" smtClean="0">
                <a:solidFill>
                  <a:schemeClr val="tx1">
                    <a:lumMod val="85000"/>
                    <a:lumOff val="15000"/>
                  </a:schemeClr>
                </a:solidFill>
                <a:latin typeface="Arial" panose="020B0604020202020204" pitchFamily="34" charset="0"/>
                <a:cs typeface="Arial" panose="020B0604020202020204" pitchFamily="34" charset="0"/>
              </a:rPr>
              <a:t>A </a:t>
            </a:r>
            <a:r>
              <a:rPr lang="pt-PT" sz="1200" dirty="0">
                <a:solidFill>
                  <a:schemeClr val="tx1">
                    <a:lumMod val="85000"/>
                    <a:lumOff val="15000"/>
                  </a:schemeClr>
                </a:solidFill>
                <a:latin typeface="Arial" panose="020B0604020202020204" pitchFamily="34" charset="0"/>
                <a:cs typeface="Arial" panose="020B0604020202020204" pitchFamily="34" charset="0"/>
              </a:rPr>
              <a:t>maioria dessas </a:t>
            </a:r>
            <a:r>
              <a:rPr lang="pt-PT" sz="1200" dirty="0" smtClean="0">
                <a:solidFill>
                  <a:schemeClr val="tx1">
                    <a:lumMod val="85000"/>
                    <a:lumOff val="15000"/>
                  </a:schemeClr>
                </a:solidFill>
                <a:latin typeface="Arial" panose="020B0604020202020204" pitchFamily="34" charset="0"/>
                <a:cs typeface="Arial" panose="020B0604020202020204" pitchFamily="34" charset="0"/>
              </a:rPr>
              <a:t>infeções </a:t>
            </a:r>
            <a:r>
              <a:rPr lang="pt-PT" sz="1200" dirty="0">
                <a:solidFill>
                  <a:schemeClr val="tx1">
                    <a:lumMod val="85000"/>
                    <a:lumOff val="15000"/>
                  </a:schemeClr>
                </a:solidFill>
                <a:latin typeface="Arial" panose="020B0604020202020204" pitchFamily="34" charset="0"/>
                <a:cs typeface="Arial" panose="020B0604020202020204" pitchFamily="34" charset="0"/>
              </a:rPr>
              <a:t>são evitáveis.</a:t>
            </a:r>
          </a:p>
          <a:p>
            <a:pPr algn="just"/>
            <a:endParaRPr lang="pt-PT" sz="1200" dirty="0">
              <a:solidFill>
                <a:schemeClr val="tx1">
                  <a:lumMod val="85000"/>
                  <a:lumOff val="15000"/>
                </a:schemeClr>
              </a:solidFill>
              <a:latin typeface="Arial" panose="020B0604020202020204" pitchFamily="34" charset="0"/>
              <a:cs typeface="Arial" panose="020B0604020202020204" pitchFamily="34" charset="0"/>
            </a:endParaRPr>
          </a:p>
          <a:p>
            <a:pPr algn="just"/>
            <a:r>
              <a:rPr lang="pt-PT" sz="1200" dirty="0">
                <a:solidFill>
                  <a:schemeClr val="tx1">
                    <a:lumMod val="85000"/>
                    <a:lumOff val="15000"/>
                  </a:schemeClr>
                </a:solidFill>
                <a:latin typeface="Arial" panose="020B0604020202020204" pitchFamily="34" charset="0"/>
                <a:cs typeface="Arial" panose="020B0604020202020204" pitchFamily="34" charset="0"/>
              </a:rPr>
              <a:t>Ao </a:t>
            </a:r>
            <a:r>
              <a:rPr lang="pt-PT" sz="1200" dirty="0" smtClean="0">
                <a:solidFill>
                  <a:schemeClr val="tx1">
                    <a:lumMod val="85000"/>
                    <a:lumOff val="15000"/>
                  </a:schemeClr>
                </a:solidFill>
                <a:latin typeface="Arial" panose="020B0604020202020204" pitchFamily="34" charset="0"/>
                <a:cs typeface="Arial" panose="020B0604020202020204" pitchFamily="34" charset="0"/>
              </a:rPr>
              <a:t>higienizar </a:t>
            </a:r>
            <a:r>
              <a:rPr lang="pt-PT" sz="1200" dirty="0">
                <a:solidFill>
                  <a:schemeClr val="tx1">
                    <a:lumMod val="85000"/>
                    <a:lumOff val="15000"/>
                  </a:schemeClr>
                </a:solidFill>
                <a:latin typeface="Arial" panose="020B0604020202020204" pitchFamily="34" charset="0"/>
                <a:cs typeface="Arial" panose="020B0604020202020204" pitchFamily="34" charset="0"/>
              </a:rPr>
              <a:t>as mãos, os profissionais de saúde podem ajudar a prevenir tais </a:t>
            </a:r>
            <a:r>
              <a:rPr lang="pt-PT" sz="1200" dirty="0" smtClean="0">
                <a:solidFill>
                  <a:schemeClr val="tx1">
                    <a:lumMod val="85000"/>
                    <a:lumOff val="15000"/>
                  </a:schemeClr>
                </a:solidFill>
                <a:latin typeface="Arial" panose="020B0604020202020204" pitchFamily="34" charset="0"/>
                <a:cs typeface="Arial" panose="020B0604020202020204" pitchFamily="34" charset="0"/>
              </a:rPr>
              <a:t>infeções </a:t>
            </a:r>
            <a:r>
              <a:rPr lang="pt-PT" sz="1200" dirty="0">
                <a:solidFill>
                  <a:schemeClr val="tx1">
                    <a:lumMod val="85000"/>
                    <a:lumOff val="15000"/>
                  </a:schemeClr>
                </a:solidFill>
                <a:latin typeface="Arial" panose="020B0604020202020204" pitchFamily="34" charset="0"/>
                <a:cs typeface="Arial" panose="020B0604020202020204" pitchFamily="34" charset="0"/>
              </a:rPr>
              <a:t>e contribuir para reduzir a carga global.</a:t>
            </a:r>
          </a:p>
          <a:p>
            <a:pPr algn="just"/>
            <a:endParaRPr lang="pt-PT" sz="1200" dirty="0">
              <a:solidFill>
                <a:schemeClr val="tx1">
                  <a:lumMod val="85000"/>
                  <a:lumOff val="15000"/>
                </a:schemeClr>
              </a:solidFill>
              <a:latin typeface="Arial" panose="020B0604020202020204" pitchFamily="34" charset="0"/>
              <a:cs typeface="Arial" panose="020B0604020202020204" pitchFamily="34" charset="0"/>
            </a:endParaRPr>
          </a:p>
          <a:p>
            <a:pPr algn="just"/>
            <a:r>
              <a:rPr lang="pt-PT" sz="1200" dirty="0">
                <a:solidFill>
                  <a:schemeClr val="tx1">
                    <a:lumMod val="85000"/>
                    <a:lumOff val="15000"/>
                  </a:schemeClr>
                </a:solidFill>
                <a:latin typeface="Arial" panose="020B0604020202020204" pitchFamily="34" charset="0"/>
                <a:cs typeface="Arial" panose="020B0604020202020204" pitchFamily="34" charset="0"/>
              </a:rPr>
              <a:t>Todos os anos, no dia 5 de maio, a OMS promove a campanha SAVE LIVES: </a:t>
            </a:r>
            <a:r>
              <a:rPr lang="pt-PT" sz="1200" i="1" dirty="0" err="1">
                <a:solidFill>
                  <a:schemeClr val="tx1">
                    <a:lumMod val="85000"/>
                    <a:lumOff val="15000"/>
                  </a:schemeClr>
                </a:solidFill>
                <a:latin typeface="Arial" panose="020B0604020202020204" pitchFamily="34" charset="0"/>
                <a:cs typeface="Arial" panose="020B0604020202020204" pitchFamily="34" charset="0"/>
              </a:rPr>
              <a:t>Clean</a:t>
            </a:r>
            <a:r>
              <a:rPr lang="pt-PT" sz="1200" i="1" dirty="0">
                <a:solidFill>
                  <a:schemeClr val="tx1">
                    <a:lumMod val="85000"/>
                    <a:lumOff val="15000"/>
                  </a:schemeClr>
                </a:solidFill>
                <a:latin typeface="Arial" panose="020B0604020202020204" pitchFamily="34" charset="0"/>
                <a:cs typeface="Arial" panose="020B0604020202020204" pitchFamily="34" charset="0"/>
              </a:rPr>
              <a:t> </a:t>
            </a:r>
            <a:r>
              <a:rPr lang="pt-PT" sz="1200" i="1" dirty="0" err="1">
                <a:solidFill>
                  <a:schemeClr val="tx1">
                    <a:lumMod val="85000"/>
                    <a:lumOff val="15000"/>
                  </a:schemeClr>
                </a:solidFill>
                <a:latin typeface="Arial" panose="020B0604020202020204" pitchFamily="34" charset="0"/>
                <a:cs typeface="Arial" panose="020B0604020202020204" pitchFamily="34" charset="0"/>
              </a:rPr>
              <a:t>Your</a:t>
            </a:r>
            <a:r>
              <a:rPr lang="pt-PT" sz="1200" i="1" dirty="0">
                <a:solidFill>
                  <a:schemeClr val="tx1">
                    <a:lumMod val="85000"/>
                    <a:lumOff val="15000"/>
                  </a:schemeClr>
                </a:solidFill>
                <a:latin typeface="Arial" panose="020B0604020202020204" pitchFamily="34" charset="0"/>
                <a:cs typeface="Arial" panose="020B0604020202020204" pitchFamily="34" charset="0"/>
              </a:rPr>
              <a:t> </a:t>
            </a:r>
            <a:r>
              <a:rPr lang="pt-PT" sz="1200" i="1" dirty="0" err="1">
                <a:solidFill>
                  <a:schemeClr val="tx1">
                    <a:lumMod val="85000"/>
                    <a:lumOff val="15000"/>
                  </a:schemeClr>
                </a:solidFill>
                <a:latin typeface="Arial" panose="020B0604020202020204" pitchFamily="34" charset="0"/>
                <a:cs typeface="Arial" panose="020B0604020202020204" pitchFamily="34" charset="0"/>
              </a:rPr>
              <a:t>Hands</a:t>
            </a:r>
            <a:r>
              <a:rPr lang="pt-PT" sz="1200" i="1" dirty="0">
                <a:solidFill>
                  <a:schemeClr val="tx1">
                    <a:lumMod val="85000"/>
                    <a:lumOff val="15000"/>
                  </a:schemeClr>
                </a:solidFill>
                <a:latin typeface="Arial" panose="020B0604020202020204" pitchFamily="34" charset="0"/>
                <a:cs typeface="Arial" panose="020B0604020202020204" pitchFamily="34" charset="0"/>
              </a:rPr>
              <a:t>, </a:t>
            </a:r>
            <a:r>
              <a:rPr lang="pt-PT" sz="1200" dirty="0">
                <a:solidFill>
                  <a:schemeClr val="tx1">
                    <a:lumMod val="85000"/>
                    <a:lumOff val="15000"/>
                  </a:schemeClr>
                </a:solidFill>
                <a:latin typeface="Arial" panose="020B0604020202020204" pitchFamily="34" charset="0"/>
                <a:cs typeface="Arial" panose="020B0604020202020204" pitchFamily="34" charset="0"/>
              </a:rPr>
              <a:t>o dia anual global para aumentar a conscientização sobre a higiene das mãos nos cuidados de saúde e unir as pessoas na ação.</a:t>
            </a:r>
          </a:p>
          <a:p>
            <a:pPr algn="just"/>
            <a:endParaRPr lang="pt-PT" sz="1200" dirty="0">
              <a:solidFill>
                <a:schemeClr val="tx1">
                  <a:lumMod val="85000"/>
                  <a:lumOff val="15000"/>
                </a:schemeClr>
              </a:solidFill>
              <a:latin typeface="Arial" panose="020B0604020202020204" pitchFamily="34" charset="0"/>
              <a:cs typeface="Arial" panose="020B0604020202020204" pitchFamily="34" charset="0"/>
            </a:endParaRPr>
          </a:p>
          <a:p>
            <a:pPr algn="just"/>
            <a:r>
              <a:rPr lang="pt-PT" sz="1200" dirty="0">
                <a:solidFill>
                  <a:schemeClr val="tx1">
                    <a:lumMod val="85000"/>
                    <a:lumOff val="15000"/>
                  </a:schemeClr>
                </a:solidFill>
                <a:latin typeface="Arial" panose="020B0604020202020204" pitchFamily="34" charset="0"/>
                <a:cs typeface="Arial" panose="020B0604020202020204" pitchFamily="34" charset="0"/>
              </a:rPr>
              <a:t>Você pode fazer parte do Dia Mundial da Higiene das Mãos de forma fácil e interativa.</a:t>
            </a:r>
          </a:p>
          <a:p>
            <a:pPr algn="just"/>
            <a:endParaRPr lang="pt-PT" sz="1200" dirty="0">
              <a:solidFill>
                <a:schemeClr val="tx1">
                  <a:lumMod val="85000"/>
                  <a:lumOff val="15000"/>
                </a:schemeClr>
              </a:solidFill>
              <a:latin typeface="Arial" panose="020B0604020202020204" pitchFamily="34" charset="0"/>
              <a:cs typeface="Arial" panose="020B0604020202020204" pitchFamily="34" charset="0"/>
            </a:endParaRPr>
          </a:p>
          <a:p>
            <a:pPr algn="just"/>
            <a:r>
              <a:rPr lang="pt-PT" sz="1200" dirty="0">
                <a:solidFill>
                  <a:schemeClr val="tx1">
                    <a:lumMod val="85000"/>
                    <a:lumOff val="15000"/>
                  </a:schemeClr>
                </a:solidFill>
                <a:latin typeface="Arial" panose="020B0604020202020204" pitchFamily="34" charset="0"/>
                <a:cs typeface="Arial" panose="020B0604020202020204" pitchFamily="34" charset="0"/>
              </a:rPr>
              <a:t>Basta criar a sua própria versão dos cartazes da campanha, imprimir e utilizar nas suas instalações. Você também pode </a:t>
            </a:r>
            <a:r>
              <a:rPr lang="pt-PT" sz="1200" dirty="0" smtClean="0">
                <a:solidFill>
                  <a:schemeClr val="tx1">
                    <a:lumMod val="85000"/>
                    <a:lumOff val="15000"/>
                  </a:schemeClr>
                </a:solidFill>
                <a:latin typeface="Arial" panose="020B0604020202020204" pitchFamily="34" charset="0"/>
                <a:cs typeface="Arial" panose="020B0604020202020204" pitchFamily="34" charset="0"/>
              </a:rPr>
              <a:t>partilhá-lo nos meios de comunicação social </a:t>
            </a:r>
            <a:r>
              <a:rPr lang="pt-PT" sz="1200" dirty="0">
                <a:solidFill>
                  <a:schemeClr val="tx1">
                    <a:lumMod val="85000"/>
                    <a:lumOff val="15000"/>
                  </a:schemeClr>
                </a:solidFill>
                <a:latin typeface="Arial" panose="020B0604020202020204" pitchFamily="34" charset="0"/>
                <a:cs typeface="Arial" panose="020B0604020202020204" pitchFamily="34" charset="0"/>
              </a:rPr>
              <a:t>para </a:t>
            </a:r>
            <a:r>
              <a:rPr lang="pt-PT" sz="1200" dirty="0" smtClean="0">
                <a:solidFill>
                  <a:schemeClr val="tx1">
                    <a:lumMod val="85000"/>
                    <a:lumOff val="15000"/>
                  </a:schemeClr>
                </a:solidFill>
                <a:latin typeface="Arial" panose="020B0604020202020204" pitchFamily="34" charset="0"/>
                <a:cs typeface="Arial" panose="020B0604020202020204" pitchFamily="34" charset="0"/>
              </a:rPr>
              <a:t>oferecer o </a:t>
            </a:r>
            <a:r>
              <a:rPr lang="pt-PT" sz="1200" dirty="0">
                <a:solidFill>
                  <a:schemeClr val="tx1">
                    <a:lumMod val="85000"/>
                    <a:lumOff val="15000"/>
                  </a:schemeClr>
                </a:solidFill>
                <a:latin typeface="Arial" panose="020B0604020202020204" pitchFamily="34" charset="0"/>
                <a:cs typeface="Arial" panose="020B0604020202020204" pitchFamily="34" charset="0"/>
              </a:rPr>
              <a:t>seu apoio e aumentar a </a:t>
            </a:r>
            <a:r>
              <a:rPr lang="pt-PT" sz="1200" dirty="0" smtClean="0">
                <a:solidFill>
                  <a:schemeClr val="tx1">
                    <a:lumMod val="85000"/>
                    <a:lumOff val="15000"/>
                  </a:schemeClr>
                </a:solidFill>
                <a:latin typeface="Arial" panose="020B0604020202020204" pitchFamily="34" charset="0"/>
                <a:cs typeface="Arial" panose="020B0604020202020204" pitchFamily="34" charset="0"/>
              </a:rPr>
              <a:t>consciencialização  sobre </a:t>
            </a:r>
            <a:r>
              <a:rPr lang="pt-PT" sz="1200" dirty="0">
                <a:solidFill>
                  <a:schemeClr val="tx1">
                    <a:lumMod val="85000"/>
                    <a:lumOff val="15000"/>
                  </a:schemeClr>
                </a:solidFill>
                <a:latin typeface="Arial" panose="020B0604020202020204" pitchFamily="34" charset="0"/>
                <a:cs typeface="Arial" panose="020B0604020202020204" pitchFamily="34" charset="0"/>
              </a:rPr>
              <a:t>a causa. </a:t>
            </a:r>
            <a:endParaRPr lang="pt-PT" sz="1200" dirty="0" smtClean="0">
              <a:solidFill>
                <a:schemeClr val="tx1">
                  <a:lumMod val="85000"/>
                  <a:lumOff val="15000"/>
                </a:schemeClr>
              </a:solidFill>
              <a:latin typeface="Arial" panose="020B0604020202020204" pitchFamily="34" charset="0"/>
              <a:cs typeface="Arial" panose="020B0604020202020204" pitchFamily="34" charset="0"/>
            </a:endParaRPr>
          </a:p>
          <a:p>
            <a:pPr algn="just"/>
            <a:r>
              <a:rPr lang="pt-PT" sz="1200" dirty="0" smtClean="0">
                <a:solidFill>
                  <a:schemeClr val="tx1">
                    <a:lumMod val="85000"/>
                    <a:lumOff val="15000"/>
                  </a:schemeClr>
                </a:solidFill>
                <a:latin typeface="Arial" panose="020B0604020202020204" pitchFamily="34" charset="0"/>
                <a:cs typeface="Arial" panose="020B0604020202020204" pitchFamily="34" charset="0"/>
              </a:rPr>
              <a:t>Use o </a:t>
            </a:r>
            <a:r>
              <a:rPr lang="pt-PT" sz="1200" i="1" dirty="0" err="1" smtClean="0">
                <a:solidFill>
                  <a:schemeClr val="tx1">
                    <a:lumMod val="85000"/>
                    <a:lumOff val="15000"/>
                  </a:schemeClr>
                </a:solidFill>
                <a:latin typeface="Arial" panose="020B0604020202020204" pitchFamily="34" charset="0"/>
                <a:cs typeface="Arial" panose="020B0604020202020204" pitchFamily="34" charset="0"/>
              </a:rPr>
              <a:t>hashtag</a:t>
            </a:r>
            <a:r>
              <a:rPr lang="pt-PT" sz="1200" dirty="0" smtClean="0">
                <a:solidFill>
                  <a:schemeClr val="tx1">
                    <a:lumMod val="85000"/>
                    <a:lumOff val="15000"/>
                  </a:schemeClr>
                </a:solidFill>
                <a:latin typeface="Arial" panose="020B0604020202020204" pitchFamily="34" charset="0"/>
                <a:cs typeface="Arial" panose="020B0604020202020204" pitchFamily="34" charset="0"/>
              </a:rPr>
              <a:t>:  </a:t>
            </a:r>
            <a:r>
              <a:rPr lang="pt-PT" sz="1200" dirty="0">
                <a:solidFill>
                  <a:schemeClr val="tx1">
                    <a:lumMod val="85000"/>
                    <a:lumOff val="15000"/>
                  </a:schemeClr>
                </a:solidFill>
                <a:latin typeface="Arial" panose="020B0604020202020204" pitchFamily="34" charset="0"/>
                <a:cs typeface="Arial" panose="020B0604020202020204" pitchFamily="34" charset="0"/>
              </a:rPr>
              <a:t>#higiene manual</a:t>
            </a:r>
            <a:r>
              <a:rPr lang="pt-PT" sz="1200" dirty="0" smtClean="0">
                <a:solidFill>
                  <a:schemeClr val="tx1">
                    <a:lumMod val="85000"/>
                    <a:lumOff val="15000"/>
                  </a:schemeClr>
                </a:solidFill>
                <a:latin typeface="Arial" panose="020B0604020202020204" pitchFamily="34" charset="0"/>
                <a:cs typeface="Arial" panose="020B0604020202020204" pitchFamily="34" charset="0"/>
              </a:rPr>
              <a:t>.</a:t>
            </a:r>
          </a:p>
          <a:p>
            <a:pPr algn="just"/>
            <a:endParaRPr lang="pt-PT" sz="1200" dirty="0" smtClean="0">
              <a:solidFill>
                <a:schemeClr val="tx1">
                  <a:lumMod val="85000"/>
                  <a:lumOff val="15000"/>
                </a:schemeClr>
              </a:solidFill>
              <a:latin typeface="Arial" panose="020B0604020202020204" pitchFamily="34" charset="0"/>
              <a:cs typeface="Arial" panose="020B0604020202020204" pitchFamily="34" charset="0"/>
            </a:endParaRPr>
          </a:p>
          <a:p>
            <a:pPr algn="just"/>
            <a:r>
              <a:rPr lang="pt-PT" sz="1200" dirty="0" smtClean="0">
                <a:solidFill>
                  <a:schemeClr val="tx1">
                    <a:lumMod val="85000"/>
                    <a:lumOff val="15000"/>
                  </a:schemeClr>
                </a:solidFill>
                <a:latin typeface="Arial" panose="020B0604020202020204" pitchFamily="34" charset="0"/>
                <a:cs typeface="Arial" panose="020B0604020202020204" pitchFamily="34" charset="0"/>
              </a:rPr>
              <a:t>Levará </a:t>
            </a:r>
            <a:r>
              <a:rPr lang="pt-PT" sz="1200" dirty="0">
                <a:solidFill>
                  <a:schemeClr val="tx1">
                    <a:lumMod val="85000"/>
                    <a:lumOff val="15000"/>
                  </a:schemeClr>
                </a:solidFill>
                <a:latin typeface="Arial" panose="020B0604020202020204" pitchFamily="34" charset="0"/>
                <a:cs typeface="Arial" panose="020B0604020202020204" pitchFamily="34" charset="0"/>
              </a:rPr>
              <a:t>apenas cinco minutos </a:t>
            </a:r>
            <a:r>
              <a:rPr lang="pt-PT" sz="1200" dirty="0" smtClean="0">
                <a:solidFill>
                  <a:schemeClr val="tx1">
                    <a:lumMod val="85000"/>
                    <a:lumOff val="15000"/>
                  </a:schemeClr>
                </a:solidFill>
                <a:latin typeface="Arial" panose="020B0604020202020204" pitchFamily="34" charset="0"/>
                <a:cs typeface="Arial" panose="020B0604020202020204" pitchFamily="34" charset="0"/>
              </a:rPr>
              <a:t>a </a:t>
            </a:r>
            <a:r>
              <a:rPr lang="pt-PT" sz="1200" dirty="0">
                <a:solidFill>
                  <a:schemeClr val="tx1">
                    <a:lumMod val="85000"/>
                    <a:lumOff val="15000"/>
                  </a:schemeClr>
                </a:solidFill>
                <a:latin typeface="Arial" panose="020B0604020202020204" pitchFamily="34" charset="0"/>
                <a:cs typeface="Arial" panose="020B0604020202020204" pitchFamily="34" charset="0"/>
              </a:rPr>
              <a:t>criar </a:t>
            </a:r>
            <a:r>
              <a:rPr lang="pt-PT" sz="1200" dirty="0" smtClean="0">
                <a:solidFill>
                  <a:schemeClr val="tx1">
                    <a:lumMod val="85000"/>
                    <a:lumOff val="15000"/>
                  </a:schemeClr>
                </a:solidFill>
                <a:latin typeface="Arial" panose="020B0604020202020204" pitchFamily="34" charset="0"/>
                <a:cs typeface="Arial" panose="020B0604020202020204" pitchFamily="34" charset="0"/>
              </a:rPr>
              <a:t>o seu </a:t>
            </a:r>
            <a:r>
              <a:rPr lang="pt-PT" sz="1200" dirty="0">
                <a:solidFill>
                  <a:schemeClr val="tx1">
                    <a:lumMod val="85000"/>
                    <a:lumOff val="15000"/>
                  </a:schemeClr>
                </a:solidFill>
                <a:latin typeface="Arial" panose="020B0604020202020204" pitchFamily="34" charset="0"/>
                <a:cs typeface="Arial" panose="020B0604020202020204" pitchFamily="34" charset="0"/>
              </a:rPr>
              <a:t>próprio </a:t>
            </a:r>
            <a:r>
              <a:rPr lang="pt-PT" sz="1200" dirty="0" smtClean="0">
                <a:solidFill>
                  <a:schemeClr val="tx1">
                    <a:lumMod val="85000"/>
                    <a:lumOff val="15000"/>
                  </a:schemeClr>
                </a:solidFill>
                <a:latin typeface="Arial" panose="020B0604020202020204" pitchFamily="34" charset="0"/>
                <a:cs typeface="Arial" panose="020B0604020202020204" pitchFamily="34" charset="0"/>
              </a:rPr>
              <a:t>póster, </a:t>
            </a:r>
            <a:r>
              <a:rPr lang="pt-PT" sz="1200" dirty="0">
                <a:solidFill>
                  <a:schemeClr val="tx1">
                    <a:lumMod val="85000"/>
                    <a:lumOff val="15000"/>
                  </a:schemeClr>
                </a:solidFill>
                <a:latin typeface="Arial" panose="020B0604020202020204" pitchFamily="34" charset="0"/>
                <a:cs typeface="Arial" panose="020B0604020202020204" pitchFamily="34" charset="0"/>
              </a:rPr>
              <a:t>mas ajudará a proteger milhões de pessoas em todo o mundo.</a:t>
            </a:r>
          </a:p>
          <a:p>
            <a:pPr algn="just"/>
            <a:endParaRPr lang="pt-PT" sz="1200" dirty="0">
              <a:solidFill>
                <a:schemeClr val="tx1">
                  <a:lumMod val="85000"/>
                  <a:lumOff val="15000"/>
                </a:schemeClr>
              </a:solidFill>
              <a:latin typeface="Arial" panose="020B0604020202020204" pitchFamily="34" charset="0"/>
              <a:cs typeface="Arial" panose="020B0604020202020204" pitchFamily="34" charset="0"/>
            </a:endParaRPr>
          </a:p>
          <a:p>
            <a:pPr algn="just"/>
            <a:r>
              <a:rPr lang="pt-PT" sz="1200" dirty="0">
                <a:solidFill>
                  <a:schemeClr val="tx1">
                    <a:lumMod val="85000"/>
                    <a:lumOff val="15000"/>
                  </a:schemeClr>
                </a:solidFill>
                <a:latin typeface="Arial" panose="020B0604020202020204" pitchFamily="34" charset="0"/>
                <a:cs typeface="Arial" panose="020B0604020202020204" pitchFamily="34" charset="0"/>
              </a:rPr>
              <a:t>Agradeço por participar.</a:t>
            </a:r>
          </a:p>
          <a:p>
            <a:pPr algn="just"/>
            <a:endParaRPr lang="pt-PT" sz="1200" dirty="0">
              <a:solidFill>
                <a:schemeClr val="tx1">
                  <a:lumMod val="85000"/>
                  <a:lumOff val="15000"/>
                </a:schemeClr>
              </a:solidFill>
              <a:latin typeface="Arial" panose="020B0604020202020204" pitchFamily="34" charset="0"/>
              <a:cs typeface="Arial" panose="020B0604020202020204" pitchFamily="34" charset="0"/>
            </a:endParaRPr>
          </a:p>
          <a:p>
            <a:pPr algn="just"/>
            <a:r>
              <a:rPr lang="pt-PT" sz="1200" dirty="0" smtClean="0">
                <a:solidFill>
                  <a:schemeClr val="tx1">
                    <a:lumMod val="85000"/>
                    <a:lumOff val="15000"/>
                  </a:schemeClr>
                </a:solidFill>
                <a:latin typeface="Arial" panose="020B0604020202020204" pitchFamily="34" charset="0"/>
                <a:cs typeface="Arial" panose="020B0604020202020204" pitchFamily="34" charset="0"/>
              </a:rPr>
              <a:t>Cumprimentos calorosos</a:t>
            </a:r>
            <a:endParaRPr lang="en-US" sz="1200" dirty="0">
              <a:solidFill>
                <a:schemeClr val="tx1">
                  <a:lumMod val="85000"/>
                  <a:lumOff val="15000"/>
                </a:schemeClr>
              </a:solidFill>
              <a:latin typeface="Arial" panose="020B0604020202020204" pitchFamily="34" charset="0"/>
              <a:cs typeface="Arial" panose="020B0604020202020204" pitchFamily="34" charset="0"/>
            </a:endParaRPr>
          </a:p>
        </p:txBody>
      </p:sp>
      <p:pic>
        <p:nvPicPr>
          <p:cNvPr id="8" name="Picture 2" descr="https://www.who.int/gpsc/5may/Pittet_sig2.gif">
            <a:extLst>
              <a:ext uri="{FF2B5EF4-FFF2-40B4-BE49-F238E27FC236}">
                <a16:creationId xmlns:a16="http://schemas.microsoft.com/office/drawing/2014/main" id="{E7487E35-2942-D542-A6CC-883E02BD99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465" y="7278650"/>
            <a:ext cx="1462984" cy="69491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9F02C3BE-82AB-8B4E-A0CA-308C22986001}"/>
              </a:ext>
            </a:extLst>
          </p:cNvPr>
          <p:cNvPicPr>
            <a:picLocks noChangeAspect="1"/>
          </p:cNvPicPr>
          <p:nvPr/>
        </p:nvPicPr>
        <p:blipFill>
          <a:blip r:embed="rId4"/>
          <a:stretch>
            <a:fillRect/>
          </a:stretch>
        </p:blipFill>
        <p:spPr>
          <a:xfrm>
            <a:off x="901465" y="8401061"/>
            <a:ext cx="1091927" cy="1091927"/>
          </a:xfrm>
          <a:prstGeom prst="rect">
            <a:avLst/>
          </a:prstGeom>
        </p:spPr>
      </p:pic>
      <p:sp>
        <p:nvSpPr>
          <p:cNvPr id="11" name="TextBox 10">
            <a:extLst>
              <a:ext uri="{FF2B5EF4-FFF2-40B4-BE49-F238E27FC236}">
                <a16:creationId xmlns:a16="http://schemas.microsoft.com/office/drawing/2014/main" id="{C29FB65D-CCE2-B741-BF73-95AAA0FFE6DB}"/>
              </a:ext>
            </a:extLst>
          </p:cNvPr>
          <p:cNvSpPr txBox="1"/>
          <p:nvPr/>
        </p:nvSpPr>
        <p:spPr>
          <a:xfrm>
            <a:off x="2163337" y="8517157"/>
            <a:ext cx="4494872" cy="646331"/>
          </a:xfrm>
          <a:prstGeom prst="rect">
            <a:avLst/>
          </a:prstGeom>
          <a:noFill/>
        </p:spPr>
        <p:txBody>
          <a:bodyPr wrap="square" rtlCol="0">
            <a:spAutoFit/>
          </a:bodyPr>
          <a:lstStyle/>
          <a:p>
            <a:r>
              <a:rPr lang="en-US" sz="1200" dirty="0">
                <a:solidFill>
                  <a:srgbClr val="EE7920"/>
                </a:solidFill>
                <a:latin typeface="Arial" panose="020B0604020202020204" pitchFamily="34" charset="0"/>
                <a:cs typeface="Arial" panose="020B0604020202020204" pitchFamily="34" charset="0"/>
              </a:rPr>
              <a:t>Professor Didier Pittet</a:t>
            </a:r>
          </a:p>
          <a:p>
            <a:r>
              <a:rPr lang="en-GB" sz="1200" dirty="0" smtClean="0">
                <a:latin typeface="Arial" panose="020B0604020202020204" pitchFamily="34" charset="0"/>
                <a:cs typeface="Arial" panose="020B0604020202020204" pitchFamily="34" charset="0"/>
              </a:rPr>
              <a:t>Director</a:t>
            </a:r>
            <a:r>
              <a:rPr lang="en-GB" sz="1200" dirty="0">
                <a:latin typeface="Arial" panose="020B0604020202020204" pitchFamily="34" charset="0"/>
                <a:cs typeface="Arial" panose="020B0604020202020204" pitchFamily="34" charset="0"/>
              </a:rPr>
              <a:t>, Infection Control Programme, University of Geneva Hospitals and Faculty of Medicine, Geneva, Switzerland</a:t>
            </a:r>
            <a:endParaRPr lang="en-US" sz="1200" dirty="0">
              <a:solidFill>
                <a:schemeClr val="tx1">
                  <a:lumMod val="85000"/>
                  <a:lumOff val="15000"/>
                </a:schemeClr>
              </a:solidFill>
              <a:latin typeface="Arial" panose="020B0604020202020204" pitchFamily="34" charset="0"/>
              <a:cs typeface="Arial" panose="020B0604020202020204" pitchFamily="34" charset="0"/>
            </a:endParaRPr>
          </a:p>
        </p:txBody>
      </p:sp>
      <p:cxnSp>
        <p:nvCxnSpPr>
          <p:cNvPr id="12" name="Straight Connector 11">
            <a:extLst>
              <a:ext uri="{FF2B5EF4-FFF2-40B4-BE49-F238E27FC236}">
                <a16:creationId xmlns:a16="http://schemas.microsoft.com/office/drawing/2014/main" id="{12D9A815-7DE1-1C41-B9B4-FDE273CCDAEA}"/>
              </a:ext>
            </a:extLst>
          </p:cNvPr>
          <p:cNvCxnSpPr>
            <a:cxnSpLocks/>
          </p:cNvCxnSpPr>
          <p:nvPr/>
        </p:nvCxnSpPr>
        <p:spPr>
          <a:xfrm>
            <a:off x="901465" y="8108665"/>
            <a:ext cx="5756744" cy="0"/>
          </a:xfrm>
          <a:prstGeom prst="line">
            <a:avLst/>
          </a:prstGeom>
          <a:ln w="31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4807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C3D7EC-466F-6D46-AD45-C6CF16C4F118}"/>
              </a:ext>
            </a:extLst>
          </p:cNvPr>
          <p:cNvSpPr txBox="1"/>
          <p:nvPr/>
        </p:nvSpPr>
        <p:spPr>
          <a:xfrm>
            <a:off x="2814572" y="922562"/>
            <a:ext cx="1930528" cy="707886"/>
          </a:xfrm>
          <a:prstGeom prst="rect">
            <a:avLst/>
          </a:prstGeom>
          <a:noFill/>
        </p:spPr>
        <p:txBody>
          <a:bodyPr wrap="none" rtlCol="0">
            <a:spAutoFit/>
          </a:bodyPr>
          <a:lstStyle/>
          <a:p>
            <a:pPr algn="ctr"/>
            <a:r>
              <a:rPr lang="en-US" sz="2000" b="1" dirty="0" err="1" smtClean="0">
                <a:solidFill>
                  <a:srgbClr val="EE7920"/>
                </a:solidFill>
                <a:latin typeface="Arial" panose="020B0604020202020204" pitchFamily="34" charset="0"/>
                <a:cs typeface="Arial" panose="020B0604020202020204" pitchFamily="34" charset="0"/>
              </a:rPr>
              <a:t>Passo</a:t>
            </a:r>
            <a:r>
              <a:rPr lang="en-US" sz="2000" b="1" dirty="0" smtClean="0">
                <a:solidFill>
                  <a:srgbClr val="EE7920"/>
                </a:solidFill>
                <a:latin typeface="Arial" panose="020B0604020202020204" pitchFamily="34" charset="0"/>
                <a:cs typeface="Arial" panose="020B0604020202020204" pitchFamily="34" charset="0"/>
              </a:rPr>
              <a:t> 1</a:t>
            </a:r>
            <a:endParaRPr lang="en-US" sz="2000" b="1" dirty="0">
              <a:solidFill>
                <a:srgbClr val="EE7920"/>
              </a:solidFill>
              <a:latin typeface="Arial" panose="020B0604020202020204" pitchFamily="34" charset="0"/>
              <a:cs typeface="Arial" panose="020B0604020202020204" pitchFamily="34" charset="0"/>
            </a:endParaRPr>
          </a:p>
          <a:p>
            <a:pPr algn="ctr"/>
            <a:r>
              <a:rPr lang="en-US" sz="2000" b="1" dirty="0" smtClean="0">
                <a:solidFill>
                  <a:srgbClr val="EE7920"/>
                </a:solidFill>
                <a:latin typeface="Arial" panose="020B0604020202020204" pitchFamily="34" charset="0"/>
                <a:cs typeface="Arial" panose="020B0604020202020204" pitchFamily="34" charset="0"/>
              </a:rPr>
              <a:t>Tire a </a:t>
            </a:r>
            <a:r>
              <a:rPr lang="en-US" sz="2000" b="1" dirty="0" err="1" smtClean="0">
                <a:solidFill>
                  <a:srgbClr val="EE7920"/>
                </a:solidFill>
                <a:latin typeface="Arial" panose="020B0604020202020204" pitchFamily="34" charset="0"/>
                <a:cs typeface="Arial" panose="020B0604020202020204" pitchFamily="34" charset="0"/>
              </a:rPr>
              <a:t>sua</a:t>
            </a:r>
            <a:r>
              <a:rPr lang="en-US" sz="2000" b="1" dirty="0" smtClean="0">
                <a:solidFill>
                  <a:srgbClr val="EE7920"/>
                </a:solidFill>
                <a:latin typeface="Arial" panose="020B0604020202020204" pitchFamily="34" charset="0"/>
                <a:cs typeface="Arial" panose="020B0604020202020204" pitchFamily="34" charset="0"/>
              </a:rPr>
              <a:t> </a:t>
            </a:r>
            <a:r>
              <a:rPr lang="en-US" sz="2000" b="1" dirty="0" err="1" smtClean="0">
                <a:solidFill>
                  <a:srgbClr val="EE7920"/>
                </a:solidFill>
                <a:latin typeface="Arial" panose="020B0604020202020204" pitchFamily="34" charset="0"/>
                <a:cs typeface="Arial" panose="020B0604020202020204" pitchFamily="34" charset="0"/>
              </a:rPr>
              <a:t>foto</a:t>
            </a:r>
            <a:endParaRPr lang="en-US" sz="2000" b="1" dirty="0">
              <a:solidFill>
                <a:srgbClr val="EE7920"/>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2232A6F-D794-994E-9241-FC2A2DF9AE7E}"/>
              </a:ext>
            </a:extLst>
          </p:cNvPr>
          <p:cNvSpPr txBox="1"/>
          <p:nvPr/>
        </p:nvSpPr>
        <p:spPr>
          <a:xfrm>
            <a:off x="2585149" y="8164610"/>
            <a:ext cx="2389372" cy="400110"/>
          </a:xfrm>
          <a:prstGeom prst="rect">
            <a:avLst/>
          </a:prstGeom>
          <a:noFill/>
        </p:spPr>
        <p:txBody>
          <a:bodyPr wrap="none" rtlCol="0">
            <a:spAutoFit/>
          </a:bodyPr>
          <a:lstStyle/>
          <a:p>
            <a:pPr algn="ctr"/>
            <a:r>
              <a:rPr lang="en-US" sz="2000" b="1" dirty="0" smtClean="0">
                <a:solidFill>
                  <a:schemeClr val="bg1"/>
                </a:solidFill>
                <a:latin typeface="Arial" panose="020B0604020202020204" pitchFamily="34" charset="0"/>
                <a:cs typeface="Arial" panose="020B0604020202020204" pitchFamily="34" charset="0"/>
              </a:rPr>
              <a:t>TIRE A SUA FOTO</a:t>
            </a:r>
            <a:endParaRPr lang="en-US" sz="2000" b="1" dirty="0">
              <a:solidFill>
                <a:schemeClr val="bg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FB10212-EDC0-6E43-8541-C8B0F2FAD8A4}"/>
              </a:ext>
            </a:extLst>
          </p:cNvPr>
          <p:cNvSpPr txBox="1"/>
          <p:nvPr/>
        </p:nvSpPr>
        <p:spPr>
          <a:xfrm>
            <a:off x="23855" y="8735123"/>
            <a:ext cx="7511993" cy="584775"/>
          </a:xfrm>
          <a:prstGeom prst="rect">
            <a:avLst/>
          </a:prstGeom>
          <a:noFill/>
        </p:spPr>
        <p:txBody>
          <a:bodyPr wrap="none" rtlCol="0">
            <a:spAutoFit/>
          </a:bodyPr>
          <a:lstStyle/>
          <a:p>
            <a:pPr algn="ctr"/>
            <a:r>
              <a:rPr lang="en-US" sz="1600" dirty="0" err="1" smtClean="0">
                <a:solidFill>
                  <a:schemeClr val="bg1"/>
                </a:solidFill>
                <a:latin typeface="Arial" panose="020B0604020202020204" pitchFamily="34" charset="0"/>
                <a:cs typeface="Arial" panose="020B0604020202020204" pitchFamily="34" charset="0"/>
              </a:rPr>
              <a:t>Coloque</a:t>
            </a:r>
            <a:r>
              <a:rPr lang="en-US" sz="1600" dirty="0" smtClean="0">
                <a:solidFill>
                  <a:schemeClr val="bg1"/>
                </a:solidFill>
                <a:latin typeface="Arial" panose="020B0604020202020204" pitchFamily="34" charset="0"/>
                <a:cs typeface="Arial" panose="020B0604020202020204" pitchFamily="34" charset="0"/>
              </a:rPr>
              <a:t>-se </a:t>
            </a:r>
            <a:r>
              <a:rPr lang="en-US" sz="1600" dirty="0" err="1" smtClean="0">
                <a:solidFill>
                  <a:schemeClr val="bg1"/>
                </a:solidFill>
                <a:latin typeface="Arial" panose="020B0604020202020204" pitchFamily="34" charset="0"/>
                <a:cs typeface="Arial" panose="020B0604020202020204" pitchFamily="34" charset="0"/>
              </a:rPr>
              <a:t>em</a:t>
            </a:r>
            <a:r>
              <a:rPr lang="en-US" sz="1600" dirty="0" smtClean="0">
                <a:solidFill>
                  <a:schemeClr val="bg1"/>
                </a:solidFill>
                <a:latin typeface="Arial" panose="020B0604020202020204" pitchFamily="34" charset="0"/>
                <a:cs typeface="Arial" panose="020B0604020202020204" pitchFamily="34" charset="0"/>
              </a:rPr>
              <a:t> </a:t>
            </a:r>
            <a:r>
              <a:rPr lang="en-US" sz="1600" dirty="0" err="1" smtClean="0">
                <a:solidFill>
                  <a:schemeClr val="bg1"/>
                </a:solidFill>
                <a:latin typeface="Arial" panose="020B0604020202020204" pitchFamily="34" charset="0"/>
                <a:cs typeface="Arial" panose="020B0604020202020204" pitchFamily="34" charset="0"/>
              </a:rPr>
              <a:t>frente</a:t>
            </a:r>
            <a:r>
              <a:rPr lang="en-US" sz="1600" dirty="0" smtClean="0">
                <a:solidFill>
                  <a:schemeClr val="bg1"/>
                </a:solidFill>
                <a:latin typeface="Arial" panose="020B0604020202020204" pitchFamily="34" charset="0"/>
                <a:cs typeface="Arial" panose="020B0604020202020204" pitchFamily="34" charset="0"/>
              </a:rPr>
              <a:t> de um </a:t>
            </a:r>
            <a:r>
              <a:rPr lang="en-US" sz="1600" dirty="0" err="1" smtClean="0">
                <a:solidFill>
                  <a:schemeClr val="bg1"/>
                </a:solidFill>
                <a:latin typeface="Arial" panose="020B0604020202020204" pitchFamily="34" charset="0"/>
                <a:cs typeface="Arial" panose="020B0604020202020204" pitchFamily="34" charset="0"/>
              </a:rPr>
              <a:t>fundo</a:t>
            </a:r>
            <a:r>
              <a:rPr lang="en-US" sz="1600" dirty="0" smtClean="0">
                <a:solidFill>
                  <a:schemeClr val="bg1"/>
                </a:solidFill>
                <a:latin typeface="Arial" panose="020B0604020202020204" pitchFamily="34" charset="0"/>
                <a:cs typeface="Arial" panose="020B0604020202020204" pitchFamily="34" charset="0"/>
              </a:rPr>
              <a:t> </a:t>
            </a:r>
            <a:r>
              <a:rPr lang="en-US" sz="1600" dirty="0" err="1" smtClean="0">
                <a:solidFill>
                  <a:schemeClr val="bg1"/>
                </a:solidFill>
                <a:latin typeface="Arial" panose="020B0604020202020204" pitchFamily="34" charset="0"/>
                <a:cs typeface="Arial" panose="020B0604020202020204" pitchFamily="34" charset="0"/>
              </a:rPr>
              <a:t>plano</a:t>
            </a:r>
            <a:endParaRPr lang="en-US" sz="1600" dirty="0" smtClean="0">
              <a:solidFill>
                <a:schemeClr val="bg1"/>
              </a:solidFill>
              <a:latin typeface="Arial" panose="020B0604020202020204" pitchFamily="34" charset="0"/>
              <a:cs typeface="Arial" panose="020B0604020202020204" pitchFamily="34" charset="0"/>
            </a:endParaRPr>
          </a:p>
          <a:p>
            <a:pPr algn="ctr"/>
            <a:r>
              <a:rPr lang="en-US" sz="1600" dirty="0" err="1" smtClean="0">
                <a:solidFill>
                  <a:schemeClr val="bg1"/>
                </a:solidFill>
                <a:latin typeface="Arial" panose="020B0604020202020204" pitchFamily="34" charset="0"/>
                <a:cs typeface="Arial" panose="020B0604020202020204" pitchFamily="34" charset="0"/>
              </a:rPr>
              <a:t>Peça</a:t>
            </a:r>
            <a:r>
              <a:rPr lang="en-US" sz="1600" dirty="0" smtClean="0">
                <a:solidFill>
                  <a:schemeClr val="bg1"/>
                </a:solidFill>
                <a:latin typeface="Arial" panose="020B0604020202020204" pitchFamily="34" charset="0"/>
                <a:cs typeface="Arial" panose="020B0604020202020204" pitchFamily="34" charset="0"/>
              </a:rPr>
              <a:t> a um </a:t>
            </a:r>
            <a:r>
              <a:rPr lang="en-US" sz="1600" dirty="0" err="1" smtClean="0">
                <a:solidFill>
                  <a:schemeClr val="bg1"/>
                </a:solidFill>
                <a:latin typeface="Arial" panose="020B0604020202020204" pitchFamily="34" charset="0"/>
                <a:cs typeface="Arial" panose="020B0604020202020204" pitchFamily="34" charset="0"/>
              </a:rPr>
              <a:t>colega</a:t>
            </a:r>
            <a:r>
              <a:rPr lang="en-US" sz="1600" dirty="0" smtClean="0">
                <a:solidFill>
                  <a:schemeClr val="bg1"/>
                </a:solidFill>
                <a:latin typeface="Arial" panose="020B0604020202020204" pitchFamily="34" charset="0"/>
                <a:cs typeface="Arial" panose="020B0604020202020204" pitchFamily="34" charset="0"/>
              </a:rPr>
              <a:t>/amigo para </a:t>
            </a:r>
            <a:r>
              <a:rPr lang="en-US" sz="1600" dirty="0" err="1" smtClean="0">
                <a:solidFill>
                  <a:schemeClr val="bg1"/>
                </a:solidFill>
                <a:latin typeface="Arial" panose="020B0604020202020204" pitchFamily="34" charset="0"/>
                <a:cs typeface="Arial" panose="020B0604020202020204" pitchFamily="34" charset="0"/>
              </a:rPr>
              <a:t>tirar</a:t>
            </a:r>
            <a:r>
              <a:rPr lang="en-US" sz="1600" dirty="0" smtClean="0">
                <a:solidFill>
                  <a:schemeClr val="bg1"/>
                </a:solidFill>
                <a:latin typeface="Arial" panose="020B0604020202020204" pitchFamily="34" charset="0"/>
                <a:cs typeface="Arial" panose="020B0604020202020204" pitchFamily="34" charset="0"/>
              </a:rPr>
              <a:t> a </a:t>
            </a:r>
            <a:r>
              <a:rPr lang="en-US" sz="1600" dirty="0" err="1" smtClean="0">
                <a:solidFill>
                  <a:schemeClr val="bg1"/>
                </a:solidFill>
                <a:latin typeface="Arial" panose="020B0604020202020204" pitchFamily="34" charset="0"/>
                <a:cs typeface="Arial" panose="020B0604020202020204" pitchFamily="34" charset="0"/>
              </a:rPr>
              <a:t>sua</a:t>
            </a:r>
            <a:r>
              <a:rPr lang="en-US" sz="1600" dirty="0" smtClean="0">
                <a:solidFill>
                  <a:schemeClr val="bg1"/>
                </a:solidFill>
                <a:latin typeface="Arial" panose="020B0604020202020204" pitchFamily="34" charset="0"/>
                <a:cs typeface="Arial" panose="020B0604020202020204" pitchFamily="34" charset="0"/>
              </a:rPr>
              <a:t> </a:t>
            </a:r>
            <a:r>
              <a:rPr lang="en-US" sz="1600" dirty="0" err="1" smtClean="0">
                <a:solidFill>
                  <a:schemeClr val="bg1"/>
                </a:solidFill>
                <a:latin typeface="Arial" panose="020B0604020202020204" pitchFamily="34" charset="0"/>
                <a:cs typeface="Arial" panose="020B0604020202020204" pitchFamily="34" charset="0"/>
              </a:rPr>
              <a:t>foto</a:t>
            </a:r>
            <a:r>
              <a:rPr lang="en-US" sz="1600" dirty="0" smtClean="0">
                <a:solidFill>
                  <a:schemeClr val="bg1"/>
                </a:solidFill>
                <a:latin typeface="Arial" panose="020B0604020202020204" pitchFamily="34" charset="0"/>
                <a:cs typeface="Arial" panose="020B0604020202020204" pitchFamily="34" charset="0"/>
              </a:rPr>
              <a:t> </a:t>
            </a:r>
            <a:r>
              <a:rPr lang="en-US" sz="1600" dirty="0" err="1" smtClean="0">
                <a:solidFill>
                  <a:schemeClr val="bg1"/>
                </a:solidFill>
                <a:latin typeface="Arial" panose="020B0604020202020204" pitchFamily="34" charset="0"/>
                <a:cs typeface="Arial" panose="020B0604020202020204" pitchFamily="34" charset="0"/>
              </a:rPr>
              <a:t>em</a:t>
            </a:r>
            <a:r>
              <a:rPr lang="en-US" sz="1600" dirty="0" smtClean="0">
                <a:solidFill>
                  <a:schemeClr val="bg1"/>
                </a:solidFill>
                <a:latin typeface="Arial" panose="020B0604020202020204" pitchFamily="34" charset="0"/>
                <a:cs typeface="Arial" panose="020B0604020202020204" pitchFamily="34" charset="0"/>
              </a:rPr>
              <a:t> </a:t>
            </a:r>
            <a:r>
              <a:rPr lang="en-US" sz="1600" dirty="0" err="1" smtClean="0">
                <a:solidFill>
                  <a:schemeClr val="bg1"/>
                </a:solidFill>
                <a:latin typeface="Arial" panose="020B0604020202020204" pitchFamily="34" charset="0"/>
                <a:cs typeface="Arial" panose="020B0604020202020204" pitchFamily="34" charset="0"/>
              </a:rPr>
              <a:t>formato</a:t>
            </a:r>
            <a:r>
              <a:rPr lang="en-US" sz="1600" dirty="0" smtClean="0">
                <a:solidFill>
                  <a:schemeClr val="bg1"/>
                </a:solidFill>
                <a:latin typeface="Arial" panose="020B0604020202020204" pitchFamily="34" charset="0"/>
                <a:cs typeface="Arial" panose="020B0604020202020204" pitchFamily="34" charset="0"/>
              </a:rPr>
              <a:t> </a:t>
            </a:r>
            <a:r>
              <a:rPr lang="en-US" sz="1600" dirty="0" err="1" smtClean="0">
                <a:solidFill>
                  <a:schemeClr val="bg1"/>
                </a:solidFill>
                <a:latin typeface="Arial" panose="020B0604020202020204" pitchFamily="34" charset="0"/>
                <a:cs typeface="Arial" panose="020B0604020202020204" pitchFamily="34" charset="0"/>
              </a:rPr>
              <a:t>panorâmico</a:t>
            </a:r>
            <a:r>
              <a:rPr lang="en-US" sz="1600" dirty="0" smtClean="0">
                <a:solidFill>
                  <a:schemeClr val="bg1"/>
                </a:solidFill>
                <a:latin typeface="Arial" panose="020B0604020202020204" pitchFamily="34" charset="0"/>
                <a:cs typeface="Arial" panose="020B0604020202020204" pitchFamily="34" charset="0"/>
              </a:rPr>
              <a:t>/horizontal </a:t>
            </a:r>
            <a:endParaRPr lang="en-US" sz="1600"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D208596F-C5AC-E443-A788-9FE270704990}"/>
              </a:ext>
            </a:extLst>
          </p:cNvPr>
          <p:cNvSpPr txBox="1"/>
          <p:nvPr/>
        </p:nvSpPr>
        <p:spPr>
          <a:xfrm>
            <a:off x="807045" y="3589443"/>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1</a:t>
            </a:r>
          </a:p>
        </p:txBody>
      </p:sp>
      <p:sp>
        <p:nvSpPr>
          <p:cNvPr id="4" name="TextBox 3">
            <a:extLst>
              <a:ext uri="{FF2B5EF4-FFF2-40B4-BE49-F238E27FC236}">
                <a16:creationId xmlns:a16="http://schemas.microsoft.com/office/drawing/2014/main" id="{99F26C20-8FAF-B64F-95BD-4C1DD2E71ADF}"/>
              </a:ext>
            </a:extLst>
          </p:cNvPr>
          <p:cNvSpPr txBox="1"/>
          <p:nvPr/>
        </p:nvSpPr>
        <p:spPr>
          <a:xfrm>
            <a:off x="1150961" y="3699081"/>
            <a:ext cx="1383712" cy="518988"/>
          </a:xfrm>
          <a:prstGeom prst="rect">
            <a:avLst/>
          </a:prstGeom>
          <a:noFill/>
        </p:spPr>
        <p:txBody>
          <a:bodyPr wrap="none" rtlCol="0">
            <a:spAutoFit/>
          </a:bodyPr>
          <a:lstStyle/>
          <a:p>
            <a:r>
              <a:rPr lang="en-US" sz="924" b="1" dirty="0" smtClean="0">
                <a:solidFill>
                  <a:schemeClr val="bg1"/>
                </a:solidFill>
                <a:latin typeface="Arial" panose="020B0604020202020204" pitchFamily="34" charset="0"/>
                <a:cs typeface="Arial" panose="020B0604020202020204" pitchFamily="34" charset="0"/>
              </a:rPr>
              <a:t>COLOQUE-SE </a:t>
            </a:r>
          </a:p>
          <a:p>
            <a:r>
              <a:rPr lang="en-US" sz="924" b="1" dirty="0" smtClean="0">
                <a:solidFill>
                  <a:schemeClr val="bg1"/>
                </a:solidFill>
                <a:latin typeface="Arial" panose="020B0604020202020204" pitchFamily="34" charset="0"/>
                <a:cs typeface="Arial" panose="020B0604020202020204" pitchFamily="34" charset="0"/>
              </a:rPr>
              <a:t>EM FRENTE DE UM   </a:t>
            </a:r>
          </a:p>
          <a:p>
            <a:r>
              <a:rPr lang="en-US" sz="924" b="1" dirty="0" smtClean="0">
                <a:solidFill>
                  <a:schemeClr val="bg1"/>
                </a:solidFill>
                <a:latin typeface="Arial" panose="020B0604020202020204" pitchFamily="34" charset="0"/>
                <a:cs typeface="Arial" panose="020B0604020202020204" pitchFamily="34" charset="0"/>
              </a:rPr>
              <a:t>FUNDO PLANO</a:t>
            </a:r>
            <a:endParaRPr lang="en-US" sz="924" b="1" dirty="0">
              <a:solidFill>
                <a:schemeClr val="bg1"/>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8F19CDBD-B282-8B47-B043-1D71A369881B}"/>
              </a:ext>
            </a:extLst>
          </p:cNvPr>
          <p:cNvSpPr txBox="1"/>
          <p:nvPr/>
        </p:nvSpPr>
        <p:spPr>
          <a:xfrm>
            <a:off x="2835479" y="6308668"/>
            <a:ext cx="2400016" cy="215444"/>
          </a:xfrm>
          <a:prstGeom prst="rect">
            <a:avLst/>
          </a:prstGeom>
          <a:noFill/>
        </p:spPr>
        <p:txBody>
          <a:bodyPr wrap="none" rtlCol="0">
            <a:spAutoFit/>
          </a:bodyPr>
          <a:lstStyle/>
          <a:p>
            <a:r>
              <a:rPr lang="en-US" sz="800" dirty="0" err="1" smtClean="0">
                <a:latin typeface="Arial" panose="020B0604020202020204" pitchFamily="34" charset="0"/>
                <a:cs typeface="Arial" panose="020B0604020202020204" pitchFamily="34" charset="0"/>
              </a:rPr>
              <a:t>Certifique</a:t>
            </a:r>
            <a:r>
              <a:rPr lang="en-US" sz="800" dirty="0" smtClean="0">
                <a:latin typeface="Arial" panose="020B0604020202020204" pitchFamily="34" charset="0"/>
                <a:cs typeface="Arial" panose="020B0604020202020204" pitchFamily="34" charset="0"/>
              </a:rPr>
              <a:t>-se que a </a:t>
            </a:r>
            <a:r>
              <a:rPr lang="en-US" sz="800" dirty="0" err="1" smtClean="0">
                <a:latin typeface="Arial" panose="020B0604020202020204" pitchFamily="34" charset="0"/>
                <a:cs typeface="Arial" panose="020B0604020202020204" pitchFamily="34" charset="0"/>
              </a:rPr>
              <a:t>foto</a:t>
            </a:r>
            <a:r>
              <a:rPr lang="en-US" sz="800" dirty="0" smtClean="0">
                <a:latin typeface="Arial" panose="020B0604020202020204" pitchFamily="34" charset="0"/>
                <a:cs typeface="Arial" panose="020B0604020202020204" pitchFamily="34" charset="0"/>
              </a:rPr>
              <a:t> </a:t>
            </a:r>
            <a:r>
              <a:rPr lang="en-US" sz="800" dirty="0" err="1" smtClean="0">
                <a:latin typeface="Arial" panose="020B0604020202020204" pitchFamily="34" charset="0"/>
                <a:cs typeface="Arial" panose="020B0604020202020204" pitchFamily="34" charset="0"/>
              </a:rPr>
              <a:t>fica</a:t>
            </a:r>
            <a:r>
              <a:rPr lang="en-US" sz="800" dirty="0" smtClean="0">
                <a:latin typeface="Arial" panose="020B0604020202020204" pitchFamily="34" charset="0"/>
                <a:cs typeface="Arial" panose="020B0604020202020204" pitchFamily="34" charset="0"/>
              </a:rPr>
              <a:t> </a:t>
            </a:r>
            <a:r>
              <a:rPr lang="en-US" sz="800" dirty="0" err="1" smtClean="0">
                <a:latin typeface="Arial" panose="020B0604020202020204" pitchFamily="34" charset="0"/>
                <a:cs typeface="Arial" panose="020B0604020202020204" pitchFamily="34" charset="0"/>
              </a:rPr>
              <a:t>em</a:t>
            </a:r>
            <a:r>
              <a:rPr lang="en-US" sz="800" dirty="0" smtClean="0">
                <a:latin typeface="Arial" panose="020B0604020202020204" pitchFamily="34" charset="0"/>
                <a:cs typeface="Arial" panose="020B0604020202020204" pitchFamily="34" charset="0"/>
              </a:rPr>
              <a:t> layout horizontal</a:t>
            </a:r>
            <a:endParaRPr lang="en-US" sz="800"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F2B33409-255A-444E-9A3E-35339FC8044D}"/>
              </a:ext>
            </a:extLst>
          </p:cNvPr>
          <p:cNvSpPr txBox="1"/>
          <p:nvPr/>
        </p:nvSpPr>
        <p:spPr>
          <a:xfrm rot="5400000">
            <a:off x="5655549" y="5717447"/>
            <a:ext cx="364202" cy="415498"/>
          </a:xfrm>
          <a:prstGeom prst="rect">
            <a:avLst/>
          </a:prstGeom>
          <a:noFill/>
        </p:spPr>
        <p:txBody>
          <a:bodyPr wrap="none" rtlCol="0">
            <a:spAutoFit/>
          </a:bodyPr>
          <a:lstStyle/>
          <a:p>
            <a:r>
              <a:rPr lang="en-US" sz="2100" b="1" dirty="0">
                <a:solidFill>
                  <a:schemeClr val="bg1"/>
                </a:solidFill>
                <a:latin typeface="Arial" panose="020B0604020202020204" pitchFamily="34" charset="0"/>
                <a:cs typeface="Arial" panose="020B0604020202020204" pitchFamily="34" charset="0"/>
              </a:rPr>
              <a:t>:)</a:t>
            </a:r>
          </a:p>
        </p:txBody>
      </p:sp>
      <p:sp>
        <p:nvSpPr>
          <p:cNvPr id="14" name="TextBox 13">
            <a:extLst>
              <a:ext uri="{FF2B5EF4-FFF2-40B4-BE49-F238E27FC236}">
                <a16:creationId xmlns:a16="http://schemas.microsoft.com/office/drawing/2014/main" id="{364A3C23-A57D-FA42-859D-9E28B2756AA5}"/>
              </a:ext>
            </a:extLst>
          </p:cNvPr>
          <p:cNvSpPr txBox="1"/>
          <p:nvPr/>
        </p:nvSpPr>
        <p:spPr>
          <a:xfrm>
            <a:off x="5572193" y="6010397"/>
            <a:ext cx="473206" cy="230832"/>
          </a:xfrm>
          <a:prstGeom prst="rect">
            <a:avLst/>
          </a:prstGeom>
          <a:noFill/>
        </p:spPr>
        <p:txBody>
          <a:bodyPr wrap="square" rtlCol="0">
            <a:spAutoFit/>
          </a:bodyPr>
          <a:lstStyle/>
          <a:p>
            <a:r>
              <a:rPr lang="en-US" sz="900" dirty="0">
                <a:solidFill>
                  <a:schemeClr val="bg1"/>
                </a:solidFill>
                <a:latin typeface="Arial" panose="020B0604020202020204" pitchFamily="34" charset="0"/>
                <a:cs typeface="Arial" panose="020B0604020202020204" pitchFamily="34" charset="0"/>
              </a:rPr>
              <a:t>Smile</a:t>
            </a:r>
          </a:p>
        </p:txBody>
      </p:sp>
      <p:sp>
        <p:nvSpPr>
          <p:cNvPr id="15" name="TextBox 14">
            <a:extLst>
              <a:ext uri="{FF2B5EF4-FFF2-40B4-BE49-F238E27FC236}">
                <a16:creationId xmlns:a16="http://schemas.microsoft.com/office/drawing/2014/main" id="{805DF86D-FE10-7F4F-B260-5A8AC36B3566}"/>
              </a:ext>
            </a:extLst>
          </p:cNvPr>
          <p:cNvSpPr txBox="1"/>
          <p:nvPr/>
        </p:nvSpPr>
        <p:spPr>
          <a:xfrm>
            <a:off x="4522236" y="3279734"/>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2</a:t>
            </a:r>
          </a:p>
        </p:txBody>
      </p:sp>
      <p:sp>
        <p:nvSpPr>
          <p:cNvPr id="16" name="TextBox 15">
            <a:extLst>
              <a:ext uri="{FF2B5EF4-FFF2-40B4-BE49-F238E27FC236}">
                <a16:creationId xmlns:a16="http://schemas.microsoft.com/office/drawing/2014/main" id="{E7254617-BC5A-C446-8D88-C1C784F62F07}"/>
              </a:ext>
            </a:extLst>
          </p:cNvPr>
          <p:cNvSpPr txBox="1"/>
          <p:nvPr/>
        </p:nvSpPr>
        <p:spPr>
          <a:xfrm>
            <a:off x="4909016" y="3389372"/>
            <a:ext cx="1435008" cy="518988"/>
          </a:xfrm>
          <a:prstGeom prst="rect">
            <a:avLst/>
          </a:prstGeom>
          <a:noFill/>
        </p:spPr>
        <p:txBody>
          <a:bodyPr wrap="none" rtlCol="0">
            <a:spAutoFit/>
          </a:bodyPr>
          <a:lstStyle/>
          <a:p>
            <a:r>
              <a:rPr lang="en-US" sz="924" b="1" dirty="0" smtClean="0">
                <a:solidFill>
                  <a:schemeClr val="bg1"/>
                </a:solidFill>
                <a:latin typeface="Arial" panose="020B0604020202020204" pitchFamily="34" charset="0"/>
                <a:cs typeface="Arial" panose="020B0604020202020204" pitchFamily="34" charset="0"/>
              </a:rPr>
              <a:t>PEÇA A UM AMIGO </a:t>
            </a:r>
          </a:p>
          <a:p>
            <a:r>
              <a:rPr lang="en-US" sz="924" b="1" dirty="0" smtClean="0">
                <a:solidFill>
                  <a:schemeClr val="bg1"/>
                </a:solidFill>
                <a:latin typeface="Arial" panose="020B0604020202020204" pitchFamily="34" charset="0"/>
                <a:cs typeface="Arial" panose="020B0604020202020204" pitchFamily="34" charset="0"/>
              </a:rPr>
              <a:t>PARA LHE TIRAR A </a:t>
            </a:r>
          </a:p>
          <a:p>
            <a:r>
              <a:rPr lang="en-US" sz="924" b="1" dirty="0" smtClean="0">
                <a:solidFill>
                  <a:schemeClr val="bg1"/>
                </a:solidFill>
                <a:latin typeface="Arial" panose="020B0604020202020204" pitchFamily="34" charset="0"/>
                <a:cs typeface="Arial" panose="020B0604020202020204" pitchFamily="34" charset="0"/>
              </a:rPr>
              <a:t>FOTO </a:t>
            </a:r>
            <a:r>
              <a:rPr lang="en-US" sz="800" b="1" dirty="0" smtClean="0">
                <a:solidFill>
                  <a:schemeClr val="bg1"/>
                </a:solidFill>
                <a:latin typeface="Arial" panose="020B0604020202020204" pitchFamily="34" charset="0"/>
                <a:cs typeface="Arial" panose="020B0604020202020204" pitchFamily="34" charset="0"/>
              </a:rPr>
              <a:t>(layout horizontal)</a:t>
            </a:r>
            <a:endParaRPr lang="en-US" sz="924"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9261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C3D7EC-466F-6D46-AD45-C6CF16C4F118}"/>
              </a:ext>
            </a:extLst>
          </p:cNvPr>
          <p:cNvSpPr txBox="1"/>
          <p:nvPr/>
        </p:nvSpPr>
        <p:spPr>
          <a:xfrm>
            <a:off x="2114159" y="922562"/>
            <a:ext cx="3331361" cy="707886"/>
          </a:xfrm>
          <a:prstGeom prst="rect">
            <a:avLst/>
          </a:prstGeom>
          <a:noFill/>
        </p:spPr>
        <p:txBody>
          <a:bodyPr wrap="none" rtlCol="0">
            <a:spAutoFit/>
          </a:bodyPr>
          <a:lstStyle/>
          <a:p>
            <a:pPr algn="ctr"/>
            <a:r>
              <a:rPr lang="en-US" sz="2000" b="1" dirty="0" err="1" smtClean="0">
                <a:solidFill>
                  <a:srgbClr val="EE7920"/>
                </a:solidFill>
                <a:latin typeface="Arial" panose="020B0604020202020204" pitchFamily="34" charset="0"/>
                <a:cs typeface="Arial" panose="020B0604020202020204" pitchFamily="34" charset="0"/>
              </a:rPr>
              <a:t>Passo</a:t>
            </a:r>
            <a:r>
              <a:rPr lang="en-US" sz="2000" b="1" dirty="0" smtClean="0">
                <a:solidFill>
                  <a:srgbClr val="EE7920"/>
                </a:solidFill>
                <a:latin typeface="Arial" panose="020B0604020202020204" pitchFamily="34" charset="0"/>
                <a:cs typeface="Arial" panose="020B0604020202020204" pitchFamily="34" charset="0"/>
              </a:rPr>
              <a:t> 2</a:t>
            </a:r>
            <a:endParaRPr lang="en-US" sz="2000" b="1" dirty="0">
              <a:solidFill>
                <a:srgbClr val="EE7920"/>
              </a:solidFill>
              <a:latin typeface="Arial" panose="020B0604020202020204" pitchFamily="34" charset="0"/>
              <a:cs typeface="Arial" panose="020B0604020202020204" pitchFamily="34" charset="0"/>
            </a:endParaRPr>
          </a:p>
          <a:p>
            <a:pPr algn="ctr"/>
            <a:r>
              <a:rPr lang="en-US" sz="2000" b="1" dirty="0" err="1" smtClean="0">
                <a:solidFill>
                  <a:srgbClr val="EE7920"/>
                </a:solidFill>
                <a:latin typeface="Arial" panose="020B0604020202020204" pitchFamily="34" charset="0"/>
                <a:cs typeface="Arial" panose="020B0604020202020204" pitchFamily="34" charset="0"/>
              </a:rPr>
              <a:t>Crie</a:t>
            </a:r>
            <a:r>
              <a:rPr lang="en-US" sz="2000" b="1" dirty="0" smtClean="0">
                <a:solidFill>
                  <a:srgbClr val="EE7920"/>
                </a:solidFill>
                <a:latin typeface="Arial" panose="020B0604020202020204" pitchFamily="34" charset="0"/>
                <a:cs typeface="Arial" panose="020B0604020202020204" pitchFamily="34" charset="0"/>
              </a:rPr>
              <a:t> o </a:t>
            </a:r>
            <a:r>
              <a:rPr lang="en-US" sz="2000" b="1" dirty="0" err="1" smtClean="0">
                <a:solidFill>
                  <a:srgbClr val="EE7920"/>
                </a:solidFill>
                <a:latin typeface="Arial" panose="020B0604020202020204" pitchFamily="34" charset="0"/>
                <a:cs typeface="Arial" panose="020B0604020202020204" pitchFamily="34" charset="0"/>
              </a:rPr>
              <a:t>seu</a:t>
            </a:r>
            <a:r>
              <a:rPr lang="en-US" sz="2000" b="1" dirty="0" smtClean="0">
                <a:solidFill>
                  <a:srgbClr val="EE7920"/>
                </a:solidFill>
                <a:latin typeface="Arial" panose="020B0604020202020204" pitchFamily="34" charset="0"/>
                <a:cs typeface="Arial" panose="020B0604020202020204" pitchFamily="34" charset="0"/>
              </a:rPr>
              <a:t> </a:t>
            </a:r>
            <a:r>
              <a:rPr lang="en-US" sz="2000" b="1" dirty="0" err="1" smtClean="0">
                <a:solidFill>
                  <a:srgbClr val="EE7920"/>
                </a:solidFill>
                <a:latin typeface="Arial" panose="020B0604020202020204" pitchFamily="34" charset="0"/>
                <a:cs typeface="Arial" panose="020B0604020202020204" pitchFamily="34" charset="0"/>
              </a:rPr>
              <a:t>próprio</a:t>
            </a:r>
            <a:r>
              <a:rPr lang="en-US" sz="2000" b="1" dirty="0" smtClean="0">
                <a:solidFill>
                  <a:srgbClr val="EE7920"/>
                </a:solidFill>
                <a:latin typeface="Arial" panose="020B0604020202020204" pitchFamily="34" charset="0"/>
                <a:cs typeface="Arial" panose="020B0604020202020204" pitchFamily="34" charset="0"/>
              </a:rPr>
              <a:t> Poster </a:t>
            </a:r>
            <a:endParaRPr lang="en-US" sz="2000" b="1" dirty="0">
              <a:solidFill>
                <a:srgbClr val="EE7920"/>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2232A6F-D794-994E-9241-FC2A2DF9AE7E}"/>
              </a:ext>
            </a:extLst>
          </p:cNvPr>
          <p:cNvSpPr txBox="1"/>
          <p:nvPr/>
        </p:nvSpPr>
        <p:spPr>
          <a:xfrm>
            <a:off x="1342929" y="7890290"/>
            <a:ext cx="4873835" cy="400110"/>
          </a:xfrm>
          <a:prstGeom prst="rect">
            <a:avLst/>
          </a:prstGeom>
          <a:noFill/>
        </p:spPr>
        <p:txBody>
          <a:bodyPr wrap="none" rtlCol="0">
            <a:spAutoFit/>
          </a:bodyPr>
          <a:lstStyle/>
          <a:p>
            <a:pPr algn="ctr"/>
            <a:r>
              <a:rPr lang="en-US" sz="2000" b="1" dirty="0" smtClean="0">
                <a:solidFill>
                  <a:schemeClr val="bg1"/>
                </a:solidFill>
                <a:latin typeface="Arial" panose="020B0604020202020204" pitchFamily="34" charset="0"/>
                <a:cs typeface="Arial" panose="020B0604020202020204" pitchFamily="34" charset="0"/>
              </a:rPr>
              <a:t>INSERIR E COLOCAR A SUA IMAGEM</a:t>
            </a:r>
            <a:endParaRPr lang="en-US" sz="2000" b="1" dirty="0">
              <a:solidFill>
                <a:schemeClr val="bg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FB10212-EDC0-6E43-8541-C8B0F2FAD8A4}"/>
              </a:ext>
            </a:extLst>
          </p:cNvPr>
          <p:cNvSpPr txBox="1"/>
          <p:nvPr/>
        </p:nvSpPr>
        <p:spPr>
          <a:xfrm>
            <a:off x="542130" y="9187104"/>
            <a:ext cx="6475426" cy="553998"/>
          </a:xfrm>
          <a:prstGeom prst="rect">
            <a:avLst/>
          </a:prstGeom>
          <a:noFill/>
        </p:spPr>
        <p:txBody>
          <a:bodyPr wrap="none" rtlCol="0">
            <a:spAutoFit/>
          </a:bodyPr>
          <a:lstStyle/>
          <a:p>
            <a:pPr algn="ctr"/>
            <a:r>
              <a:rPr lang="en-US" sz="1500" dirty="0" smtClean="0">
                <a:solidFill>
                  <a:schemeClr val="bg1"/>
                </a:solidFill>
                <a:latin typeface="Arial" panose="020B0604020202020204" pitchFamily="34" charset="0"/>
                <a:cs typeface="Arial" panose="020B0604020202020204" pitchFamily="34" charset="0"/>
              </a:rPr>
              <a:t>Para </a:t>
            </a:r>
            <a:r>
              <a:rPr lang="en-US" sz="1500" dirty="0" err="1" smtClean="0">
                <a:solidFill>
                  <a:schemeClr val="bg1"/>
                </a:solidFill>
                <a:latin typeface="Arial" panose="020B0604020202020204" pitchFamily="34" charset="0"/>
                <a:cs typeface="Arial" panose="020B0604020202020204" pitchFamily="34" charset="0"/>
              </a:rPr>
              <a:t>inserir</a:t>
            </a:r>
            <a:r>
              <a:rPr lang="en-US" sz="1500" dirty="0" smtClean="0">
                <a:solidFill>
                  <a:schemeClr val="bg1"/>
                </a:solidFill>
                <a:latin typeface="Arial" panose="020B0604020202020204" pitchFamily="34" charset="0"/>
                <a:cs typeface="Arial" panose="020B0604020202020204" pitchFamily="34" charset="0"/>
              </a:rPr>
              <a:t> a </a:t>
            </a:r>
            <a:r>
              <a:rPr lang="en-US" sz="1500" dirty="0" err="1" smtClean="0">
                <a:solidFill>
                  <a:schemeClr val="bg1"/>
                </a:solidFill>
                <a:latin typeface="Arial" panose="020B0604020202020204" pitchFamily="34" charset="0"/>
                <a:cs typeface="Arial" panose="020B0604020202020204" pitchFamily="34" charset="0"/>
              </a:rPr>
              <a:t>sua</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imagem</a:t>
            </a:r>
            <a:r>
              <a:rPr lang="en-US" sz="1500" dirty="0" smtClean="0">
                <a:solidFill>
                  <a:schemeClr val="bg1"/>
                </a:solidFill>
                <a:latin typeface="Arial" panose="020B0604020202020204" pitchFamily="34" charset="0"/>
                <a:cs typeface="Arial" panose="020B0604020202020204" pitchFamily="34" charset="0"/>
              </a:rPr>
              <a:t> no poster</a:t>
            </a:r>
            <a:r>
              <a:rPr lang="en-US" sz="1500" dirty="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basta</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clicar</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sobre</a:t>
            </a:r>
            <a:r>
              <a:rPr lang="en-US" sz="1500" dirty="0" smtClean="0">
                <a:solidFill>
                  <a:schemeClr val="bg1"/>
                </a:solidFill>
                <a:latin typeface="Arial" panose="020B0604020202020204" pitchFamily="34" charset="0"/>
                <a:cs typeface="Arial" panose="020B0604020202020204" pitchFamily="34" charset="0"/>
              </a:rPr>
              <a:t> o </a:t>
            </a:r>
            <a:r>
              <a:rPr lang="en-US" sz="1500" dirty="0" err="1" smtClean="0">
                <a:solidFill>
                  <a:schemeClr val="bg1"/>
                </a:solidFill>
                <a:latin typeface="Arial" panose="020B0604020202020204" pitchFamily="34" charset="0"/>
                <a:cs typeface="Arial" panose="020B0604020202020204" pitchFamily="34" charset="0"/>
              </a:rPr>
              <a:t>ícone</a:t>
            </a:r>
            <a:r>
              <a:rPr lang="en-US" sz="1500" dirty="0" smtClean="0">
                <a:solidFill>
                  <a:schemeClr val="bg1"/>
                </a:solidFill>
                <a:latin typeface="Arial" panose="020B0604020202020204" pitchFamily="34" charset="0"/>
                <a:cs typeface="Arial" panose="020B0604020202020204" pitchFamily="34" charset="0"/>
              </a:rPr>
              <a:t> </a:t>
            </a:r>
            <a:r>
              <a:rPr lang="en-US" sz="1500" b="1" i="1" dirty="0" smtClean="0">
                <a:solidFill>
                  <a:schemeClr val="bg1"/>
                </a:solidFill>
                <a:latin typeface="Arial" panose="020B0604020202020204" pitchFamily="34" charset="0"/>
                <a:cs typeface="Arial" panose="020B0604020202020204" pitchFamily="34" charset="0"/>
              </a:rPr>
              <a:t>image </a:t>
            </a:r>
            <a:endParaRPr lang="en-US" sz="1500" b="1" i="1" dirty="0">
              <a:solidFill>
                <a:schemeClr val="bg1"/>
              </a:solidFill>
              <a:latin typeface="Arial" panose="020B0604020202020204" pitchFamily="34" charset="0"/>
              <a:cs typeface="Arial" panose="020B0604020202020204" pitchFamily="34" charset="0"/>
            </a:endParaRPr>
          </a:p>
          <a:p>
            <a:pPr algn="ctr"/>
            <a:r>
              <a:rPr lang="en-US" sz="1500" dirty="0">
                <a:solidFill>
                  <a:schemeClr val="bg1"/>
                </a:solidFill>
                <a:latin typeface="Arial" panose="020B0604020202020204" pitchFamily="34" charset="0"/>
                <a:cs typeface="Arial" panose="020B0604020202020204" pitchFamily="34" charset="0"/>
              </a:rPr>
              <a:t>E</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escolher</a:t>
            </a:r>
            <a:r>
              <a:rPr lang="en-US" sz="1500" dirty="0" smtClean="0">
                <a:solidFill>
                  <a:schemeClr val="bg1"/>
                </a:solidFill>
                <a:latin typeface="Arial" panose="020B0604020202020204" pitchFamily="34" charset="0"/>
                <a:cs typeface="Arial" panose="020B0604020202020204" pitchFamily="34" charset="0"/>
              </a:rPr>
              <a:t> a </a:t>
            </a:r>
            <a:r>
              <a:rPr lang="en-US" sz="1500" dirty="0" err="1" smtClean="0">
                <a:solidFill>
                  <a:schemeClr val="bg1"/>
                </a:solidFill>
                <a:latin typeface="Arial" panose="020B0604020202020204" pitchFamily="34" charset="0"/>
                <a:cs typeface="Arial" panose="020B0604020202020204" pitchFamily="34" charset="0"/>
              </a:rPr>
              <a:t>sua</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fotografia</a:t>
            </a:r>
            <a:r>
              <a:rPr lang="en-US" sz="1500" dirty="0" smtClean="0">
                <a:solidFill>
                  <a:schemeClr val="bg1"/>
                </a:solidFill>
                <a:latin typeface="Arial" panose="020B0604020202020204" pitchFamily="34" charset="0"/>
                <a:cs typeface="Arial" panose="020B0604020202020204" pitchFamily="34" charset="0"/>
              </a:rPr>
              <a:t>  </a:t>
            </a:r>
            <a:endParaRPr lang="en-US" sz="1500" dirty="0">
              <a:solidFill>
                <a:schemeClr val="bg1"/>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60A29CC3-3A4B-814E-8F7D-36DC5C59F589}"/>
              </a:ext>
            </a:extLst>
          </p:cNvPr>
          <p:cNvSpPr txBox="1"/>
          <p:nvPr/>
        </p:nvSpPr>
        <p:spPr>
          <a:xfrm>
            <a:off x="609885" y="3477149"/>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3</a:t>
            </a:r>
          </a:p>
        </p:txBody>
      </p:sp>
      <p:sp>
        <p:nvSpPr>
          <p:cNvPr id="11" name="TextBox 10">
            <a:extLst>
              <a:ext uri="{FF2B5EF4-FFF2-40B4-BE49-F238E27FC236}">
                <a16:creationId xmlns:a16="http://schemas.microsoft.com/office/drawing/2014/main" id="{2F7DC160-D00C-A84D-9479-8A65530643AD}"/>
              </a:ext>
            </a:extLst>
          </p:cNvPr>
          <p:cNvSpPr txBox="1"/>
          <p:nvPr/>
        </p:nvSpPr>
        <p:spPr>
          <a:xfrm>
            <a:off x="973465" y="3586787"/>
            <a:ext cx="1300356" cy="518988"/>
          </a:xfrm>
          <a:prstGeom prst="rect">
            <a:avLst/>
          </a:prstGeom>
          <a:noFill/>
        </p:spPr>
        <p:txBody>
          <a:bodyPr wrap="none" rtlCol="0">
            <a:spAutoFit/>
          </a:bodyPr>
          <a:lstStyle/>
          <a:p>
            <a:r>
              <a:rPr lang="en-US" sz="924" b="1" dirty="0" smtClean="0">
                <a:solidFill>
                  <a:schemeClr val="bg1"/>
                </a:solidFill>
                <a:latin typeface="Arial" panose="020B0604020202020204" pitchFamily="34" charset="0"/>
                <a:cs typeface="Arial" panose="020B0604020202020204" pitchFamily="34" charset="0"/>
              </a:rPr>
              <a:t>ESCOLHA UM DOS </a:t>
            </a:r>
          </a:p>
          <a:p>
            <a:r>
              <a:rPr lang="en-US" sz="924" b="1" dirty="0" smtClean="0">
                <a:solidFill>
                  <a:schemeClr val="bg1"/>
                </a:solidFill>
                <a:latin typeface="Arial" panose="020B0604020202020204" pitchFamily="34" charset="0"/>
                <a:cs typeface="Arial" panose="020B0604020202020204" pitchFamily="34" charset="0"/>
              </a:rPr>
              <a:t>TEMPLATES</a:t>
            </a:r>
            <a:endParaRPr lang="en-US" sz="924" b="1" dirty="0">
              <a:solidFill>
                <a:schemeClr val="bg1"/>
              </a:solidFill>
              <a:latin typeface="Arial" panose="020B0604020202020204" pitchFamily="34" charset="0"/>
              <a:cs typeface="Arial" panose="020B0604020202020204" pitchFamily="34" charset="0"/>
            </a:endParaRPr>
          </a:p>
          <a:p>
            <a:r>
              <a:rPr lang="en-US" sz="924" b="1" dirty="0" smtClean="0">
                <a:solidFill>
                  <a:schemeClr val="bg1"/>
                </a:solidFill>
                <a:latin typeface="Arial" panose="020B0604020202020204" pitchFamily="34" charset="0"/>
                <a:cs typeface="Arial" panose="020B0604020202020204" pitchFamily="34" charset="0"/>
              </a:rPr>
              <a:t>EM: </a:t>
            </a:r>
            <a:r>
              <a:rPr lang="en-US" sz="924" b="1" dirty="0">
                <a:solidFill>
                  <a:schemeClr val="bg1"/>
                </a:solidFill>
                <a:latin typeface="Arial" panose="020B0604020202020204" pitchFamily="34" charset="0"/>
                <a:cs typeface="Arial" panose="020B0604020202020204" pitchFamily="34" charset="0"/>
              </a:rPr>
              <a:t>THIS .PPT</a:t>
            </a:r>
          </a:p>
        </p:txBody>
      </p:sp>
      <p:sp>
        <p:nvSpPr>
          <p:cNvPr id="13" name="TextBox 12">
            <a:extLst>
              <a:ext uri="{FF2B5EF4-FFF2-40B4-BE49-F238E27FC236}">
                <a16:creationId xmlns:a16="http://schemas.microsoft.com/office/drawing/2014/main" id="{53AE5F29-1A95-FA4A-B90F-874C9536FD57}"/>
              </a:ext>
            </a:extLst>
          </p:cNvPr>
          <p:cNvSpPr txBox="1"/>
          <p:nvPr/>
        </p:nvSpPr>
        <p:spPr>
          <a:xfrm>
            <a:off x="5384127" y="3221510"/>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4</a:t>
            </a:r>
          </a:p>
        </p:txBody>
      </p:sp>
      <p:sp>
        <p:nvSpPr>
          <p:cNvPr id="14" name="TextBox 13">
            <a:extLst>
              <a:ext uri="{FF2B5EF4-FFF2-40B4-BE49-F238E27FC236}">
                <a16:creationId xmlns:a16="http://schemas.microsoft.com/office/drawing/2014/main" id="{B7256245-421B-1947-8ED7-0F7A04A34561}"/>
              </a:ext>
            </a:extLst>
          </p:cNvPr>
          <p:cNvSpPr txBox="1"/>
          <p:nvPr/>
        </p:nvSpPr>
        <p:spPr>
          <a:xfrm>
            <a:off x="5775843" y="3331148"/>
            <a:ext cx="1252266" cy="376770"/>
          </a:xfrm>
          <a:prstGeom prst="rect">
            <a:avLst/>
          </a:prstGeom>
          <a:noFill/>
        </p:spPr>
        <p:txBody>
          <a:bodyPr wrap="none" rtlCol="0">
            <a:spAutoFit/>
          </a:bodyPr>
          <a:lstStyle/>
          <a:p>
            <a:r>
              <a:rPr lang="en-US" sz="924" b="1" dirty="0" smtClean="0">
                <a:solidFill>
                  <a:schemeClr val="bg1"/>
                </a:solidFill>
                <a:latin typeface="Arial" panose="020B0604020202020204" pitchFamily="34" charset="0"/>
                <a:cs typeface="Arial" panose="020B0604020202020204" pitchFamily="34" charset="0"/>
              </a:rPr>
              <a:t>INSIRA A SUA </a:t>
            </a:r>
          </a:p>
          <a:p>
            <a:r>
              <a:rPr lang="en-US" sz="924" b="1" dirty="0" smtClean="0">
                <a:solidFill>
                  <a:schemeClr val="bg1"/>
                </a:solidFill>
                <a:latin typeface="Arial" panose="020B0604020202020204" pitchFamily="34" charset="0"/>
                <a:cs typeface="Arial" panose="020B0604020202020204" pitchFamily="34" charset="0"/>
              </a:rPr>
              <a:t>FOTO NO CENTRO</a:t>
            </a:r>
            <a:endParaRPr lang="en-US" sz="924" b="1" dirty="0">
              <a:solidFill>
                <a:schemeClr val="bg1"/>
              </a:solidFill>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E956EEE3-B1BC-3843-AEAD-B458C9A82529}"/>
              </a:ext>
            </a:extLst>
          </p:cNvPr>
          <p:cNvSpPr txBox="1"/>
          <p:nvPr/>
        </p:nvSpPr>
        <p:spPr>
          <a:xfrm>
            <a:off x="2897781" y="6005807"/>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5</a:t>
            </a:r>
          </a:p>
        </p:txBody>
      </p:sp>
      <p:sp>
        <p:nvSpPr>
          <p:cNvPr id="16" name="TextBox 15">
            <a:extLst>
              <a:ext uri="{FF2B5EF4-FFF2-40B4-BE49-F238E27FC236}">
                <a16:creationId xmlns:a16="http://schemas.microsoft.com/office/drawing/2014/main" id="{D7049348-A325-EB49-B954-83F62F2226C4}"/>
              </a:ext>
            </a:extLst>
          </p:cNvPr>
          <p:cNvSpPr txBox="1"/>
          <p:nvPr/>
        </p:nvSpPr>
        <p:spPr>
          <a:xfrm>
            <a:off x="3289497" y="6077737"/>
            <a:ext cx="1603014" cy="661207"/>
          </a:xfrm>
          <a:prstGeom prst="rect">
            <a:avLst/>
          </a:prstGeom>
          <a:noFill/>
        </p:spPr>
        <p:txBody>
          <a:bodyPr wrap="square" rtlCol="0">
            <a:spAutoFit/>
          </a:bodyPr>
          <a:lstStyle/>
          <a:p>
            <a:r>
              <a:rPr lang="en-US" sz="924" b="1" dirty="0" smtClean="0">
                <a:solidFill>
                  <a:schemeClr val="bg1"/>
                </a:solidFill>
                <a:latin typeface="Arial" panose="020B0604020202020204" pitchFamily="34" charset="0"/>
                <a:cs typeface="Arial" panose="020B0604020202020204" pitchFamily="34" charset="0"/>
              </a:rPr>
              <a:t>PODE IMPRIMIR!</a:t>
            </a:r>
            <a:endParaRPr lang="en-US" sz="924" b="1" dirty="0">
              <a:solidFill>
                <a:schemeClr val="bg1"/>
              </a:solidFill>
              <a:latin typeface="Arial" panose="020B0604020202020204" pitchFamily="34" charset="0"/>
              <a:cs typeface="Arial" panose="020B0604020202020204" pitchFamily="34" charset="0"/>
            </a:endParaRPr>
          </a:p>
          <a:p>
            <a:r>
              <a:rPr lang="en-US" sz="924" b="1" dirty="0" smtClean="0">
                <a:solidFill>
                  <a:schemeClr val="bg1"/>
                </a:solidFill>
                <a:latin typeface="Arial" panose="020B0604020202020204" pitchFamily="34" charset="0"/>
                <a:cs typeface="Arial" panose="020B0604020202020204" pitchFamily="34" charset="0"/>
              </a:rPr>
              <a:t>E PARTILHAR NAS REDES SOCIAIS EM: </a:t>
            </a:r>
            <a:r>
              <a:rPr lang="en-US" sz="924" b="1" dirty="0">
                <a:solidFill>
                  <a:schemeClr val="bg1"/>
                </a:solidFill>
                <a:latin typeface="Arial" panose="020B0604020202020204" pitchFamily="34" charset="0"/>
                <a:cs typeface="Arial" panose="020B0604020202020204" pitchFamily="34" charset="0"/>
              </a:rPr>
              <a:t>#</a:t>
            </a:r>
            <a:r>
              <a:rPr lang="en-US" sz="924" b="1" dirty="0" err="1">
                <a:solidFill>
                  <a:schemeClr val="bg1"/>
                </a:solidFill>
                <a:latin typeface="Arial" panose="020B0604020202020204" pitchFamily="34" charset="0"/>
                <a:cs typeface="Arial" panose="020B0604020202020204" pitchFamily="34" charset="0"/>
              </a:rPr>
              <a:t>handhygiene</a:t>
            </a:r>
            <a:endParaRPr lang="en-US" sz="924" b="1" dirty="0">
              <a:solidFill>
                <a:schemeClr val="bg1"/>
              </a:solidFill>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A1D1C31F-FBB6-DE45-A436-6F7C184529E3}"/>
              </a:ext>
            </a:extLst>
          </p:cNvPr>
          <p:cNvSpPr txBox="1"/>
          <p:nvPr/>
        </p:nvSpPr>
        <p:spPr>
          <a:xfrm>
            <a:off x="3128420" y="4168055"/>
            <a:ext cx="853119" cy="246221"/>
          </a:xfrm>
          <a:prstGeom prst="rect">
            <a:avLst/>
          </a:prstGeom>
          <a:noFill/>
        </p:spPr>
        <p:txBody>
          <a:bodyPr wrap="none" rtlCol="0">
            <a:spAutoFit/>
          </a:bodyPr>
          <a:lstStyle/>
          <a:p>
            <a:r>
              <a:rPr lang="en-US" sz="1000" b="1" dirty="0">
                <a:solidFill>
                  <a:srgbClr val="EE7920"/>
                </a:solidFill>
                <a:latin typeface="Arial" panose="020B0604020202020204" pitchFamily="34" charset="0"/>
                <a:cs typeface="Arial" panose="020B0604020202020204" pitchFamily="34" charset="0"/>
              </a:rPr>
              <a:t>JOHN DOE</a:t>
            </a:r>
          </a:p>
        </p:txBody>
      </p:sp>
      <p:sp>
        <p:nvSpPr>
          <p:cNvPr id="20" name="TextBox 19">
            <a:extLst>
              <a:ext uri="{FF2B5EF4-FFF2-40B4-BE49-F238E27FC236}">
                <a16:creationId xmlns:a16="http://schemas.microsoft.com/office/drawing/2014/main" id="{CB0E87B1-B050-C54F-8680-774A45FB49C4}"/>
              </a:ext>
            </a:extLst>
          </p:cNvPr>
          <p:cNvSpPr txBox="1"/>
          <p:nvPr/>
        </p:nvSpPr>
        <p:spPr>
          <a:xfrm>
            <a:off x="2781800" y="4357104"/>
            <a:ext cx="1536200" cy="500137"/>
          </a:xfrm>
          <a:prstGeom prst="rect">
            <a:avLst/>
          </a:prstGeom>
          <a:noFill/>
        </p:spPr>
        <p:txBody>
          <a:bodyPr wrap="square">
            <a:spAutoFit/>
          </a:bodyPr>
          <a:lstStyle/>
          <a:p>
            <a:pPr algn="ctr"/>
            <a:r>
              <a:rPr lang="en-GB" sz="530" b="1" dirty="0">
                <a:solidFill>
                  <a:srgbClr val="204994"/>
                </a:solidFill>
                <a:latin typeface="Arial" panose="020B0604020202020204" pitchFamily="34" charset="0"/>
                <a:cs typeface="Arial" panose="020B0604020202020204" pitchFamily="34" charset="0"/>
              </a:rPr>
              <a:t>I lead by example and  encourage others to clean their hands</a:t>
            </a:r>
          </a:p>
          <a:p>
            <a:pPr algn="ctr"/>
            <a:endParaRPr lang="en-GB" sz="530" b="1" dirty="0">
              <a:solidFill>
                <a:srgbClr val="204994"/>
              </a:solidFill>
              <a:latin typeface="Arial" panose="020B0604020202020204" pitchFamily="34" charset="0"/>
              <a:cs typeface="Arial" panose="020B0604020202020204" pitchFamily="34" charset="0"/>
            </a:endParaRPr>
          </a:p>
          <a:p>
            <a:pPr algn="ctr"/>
            <a:r>
              <a:rPr lang="en-GB" sz="530" b="1" dirty="0">
                <a:solidFill>
                  <a:srgbClr val="204994"/>
                </a:solidFill>
                <a:latin typeface="Arial" panose="020B0604020202020204" pitchFamily="34" charset="0"/>
                <a:cs typeface="Arial" panose="020B0604020202020204" pitchFamily="34" charset="0"/>
              </a:rPr>
              <a:t>Proud to be part of the  WHO’s hand hygiene campaign! </a:t>
            </a:r>
          </a:p>
        </p:txBody>
      </p:sp>
      <p:pic>
        <p:nvPicPr>
          <p:cNvPr id="6" name="Picture 5">
            <a:extLst>
              <a:ext uri="{FF2B5EF4-FFF2-40B4-BE49-F238E27FC236}">
                <a16:creationId xmlns:a16="http://schemas.microsoft.com/office/drawing/2014/main" id="{67E9A42D-5C2E-164B-9B56-AF28555486E7}"/>
              </a:ext>
            </a:extLst>
          </p:cNvPr>
          <p:cNvPicPr>
            <a:picLocks noChangeAspect="1"/>
          </p:cNvPicPr>
          <p:nvPr/>
        </p:nvPicPr>
        <p:blipFill>
          <a:blip r:embed="rId2"/>
          <a:stretch>
            <a:fillRect/>
          </a:stretch>
        </p:blipFill>
        <p:spPr>
          <a:xfrm>
            <a:off x="3449636" y="8599052"/>
            <a:ext cx="330200" cy="279400"/>
          </a:xfrm>
          <a:prstGeom prst="rect">
            <a:avLst/>
          </a:prstGeom>
        </p:spPr>
      </p:pic>
      <p:pic>
        <p:nvPicPr>
          <p:cNvPr id="17" name="Picture 16">
            <a:extLst>
              <a:ext uri="{FF2B5EF4-FFF2-40B4-BE49-F238E27FC236}">
                <a16:creationId xmlns:a16="http://schemas.microsoft.com/office/drawing/2014/main" id="{7C48636A-BD7B-3547-97B9-8234D980EAE1}"/>
              </a:ext>
            </a:extLst>
          </p:cNvPr>
          <p:cNvPicPr>
            <a:picLocks noChangeAspect="1"/>
          </p:cNvPicPr>
          <p:nvPr/>
        </p:nvPicPr>
        <p:blipFill>
          <a:blip r:embed="rId2"/>
          <a:stretch>
            <a:fillRect/>
          </a:stretch>
        </p:blipFill>
        <p:spPr>
          <a:xfrm>
            <a:off x="3344861" y="3093602"/>
            <a:ext cx="330200" cy="279400"/>
          </a:xfrm>
          <a:prstGeom prst="rect">
            <a:avLst/>
          </a:prstGeom>
        </p:spPr>
      </p:pic>
    </p:spTree>
    <p:extLst>
      <p:ext uri="{BB962C8B-B14F-4D97-AF65-F5344CB8AC3E}">
        <p14:creationId xmlns:p14="http://schemas.microsoft.com/office/powerpoint/2010/main" val="2894640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C3D7EC-466F-6D46-AD45-C6CF16C4F118}"/>
              </a:ext>
            </a:extLst>
          </p:cNvPr>
          <p:cNvSpPr txBox="1"/>
          <p:nvPr/>
        </p:nvSpPr>
        <p:spPr>
          <a:xfrm>
            <a:off x="2214177" y="922562"/>
            <a:ext cx="3131320" cy="707886"/>
          </a:xfrm>
          <a:prstGeom prst="rect">
            <a:avLst/>
          </a:prstGeom>
          <a:noFill/>
        </p:spPr>
        <p:txBody>
          <a:bodyPr wrap="square" rtlCol="0">
            <a:spAutoFit/>
          </a:bodyPr>
          <a:lstStyle/>
          <a:p>
            <a:pPr algn="ctr"/>
            <a:r>
              <a:rPr lang="en-US" sz="2000" b="1" dirty="0" err="1" smtClean="0">
                <a:solidFill>
                  <a:srgbClr val="EE7920"/>
                </a:solidFill>
                <a:latin typeface="Arial" panose="020B0604020202020204" pitchFamily="34" charset="0"/>
                <a:cs typeface="Arial" panose="020B0604020202020204" pitchFamily="34" charset="0"/>
              </a:rPr>
              <a:t>Passo</a:t>
            </a:r>
            <a:r>
              <a:rPr lang="en-US" sz="2000" b="1" dirty="0" smtClean="0">
                <a:solidFill>
                  <a:srgbClr val="EE7920"/>
                </a:solidFill>
                <a:latin typeface="Arial" panose="020B0604020202020204" pitchFamily="34" charset="0"/>
                <a:cs typeface="Arial" panose="020B0604020202020204" pitchFamily="34" charset="0"/>
              </a:rPr>
              <a:t> </a:t>
            </a:r>
            <a:r>
              <a:rPr lang="en-US" sz="2000" b="1" dirty="0">
                <a:solidFill>
                  <a:srgbClr val="EE7920"/>
                </a:solidFill>
                <a:latin typeface="Arial" panose="020B0604020202020204" pitchFamily="34" charset="0"/>
                <a:cs typeface="Arial" panose="020B0604020202020204" pitchFamily="34" charset="0"/>
              </a:rPr>
              <a:t>3</a:t>
            </a:r>
          </a:p>
          <a:p>
            <a:pPr algn="ctr"/>
            <a:r>
              <a:rPr lang="en-US" sz="2000" b="1" dirty="0" err="1" smtClean="0">
                <a:solidFill>
                  <a:srgbClr val="EE7920"/>
                </a:solidFill>
                <a:latin typeface="Arial" panose="020B0604020202020204" pitchFamily="34" charset="0"/>
                <a:cs typeface="Arial" panose="020B0604020202020204" pitchFamily="34" charset="0"/>
              </a:rPr>
              <a:t>Promova</a:t>
            </a:r>
            <a:r>
              <a:rPr lang="en-US" sz="2000" b="1" dirty="0" smtClean="0">
                <a:solidFill>
                  <a:srgbClr val="EE7920"/>
                </a:solidFill>
                <a:latin typeface="Arial" panose="020B0604020202020204" pitchFamily="34" charset="0"/>
                <a:cs typeface="Arial" panose="020B0604020202020204" pitchFamily="34" charset="0"/>
              </a:rPr>
              <a:t> a </a:t>
            </a:r>
            <a:r>
              <a:rPr lang="en-US" sz="2000" b="1" dirty="0" err="1" smtClean="0">
                <a:solidFill>
                  <a:srgbClr val="EE7920"/>
                </a:solidFill>
                <a:latin typeface="Arial" panose="020B0604020202020204" pitchFamily="34" charset="0"/>
                <a:cs typeface="Arial" panose="020B0604020202020204" pitchFamily="34" charset="0"/>
              </a:rPr>
              <a:t>Campanha</a:t>
            </a:r>
            <a:endParaRPr lang="en-US" sz="2000" b="1" dirty="0">
              <a:solidFill>
                <a:srgbClr val="EE7920"/>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E2232A6F-D794-994E-9241-FC2A2DF9AE7E}"/>
              </a:ext>
            </a:extLst>
          </p:cNvPr>
          <p:cNvSpPr txBox="1"/>
          <p:nvPr/>
        </p:nvSpPr>
        <p:spPr>
          <a:xfrm>
            <a:off x="2084407" y="7670834"/>
            <a:ext cx="3390865" cy="400110"/>
          </a:xfrm>
          <a:prstGeom prst="rect">
            <a:avLst/>
          </a:prstGeom>
          <a:noFill/>
        </p:spPr>
        <p:txBody>
          <a:bodyPr wrap="none" rtlCol="0">
            <a:spAutoFit/>
          </a:bodyPr>
          <a:lstStyle/>
          <a:p>
            <a:pPr algn="ctr"/>
            <a:r>
              <a:rPr lang="en-US" sz="2000" b="1" dirty="0" smtClean="0">
                <a:solidFill>
                  <a:schemeClr val="bg1"/>
                </a:solidFill>
                <a:latin typeface="Arial" panose="020B0604020202020204" pitchFamily="34" charset="0"/>
                <a:cs typeface="Arial" panose="020B0604020202020204" pitchFamily="34" charset="0"/>
              </a:rPr>
              <a:t>PARTILHE SOCIALMENTE</a:t>
            </a:r>
            <a:endParaRPr lang="en-US" sz="2000" b="1" dirty="0">
              <a:solidFill>
                <a:schemeClr val="bg1"/>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4FB10212-EDC0-6E43-8541-C8B0F2FAD8A4}"/>
              </a:ext>
            </a:extLst>
          </p:cNvPr>
          <p:cNvSpPr txBox="1"/>
          <p:nvPr/>
        </p:nvSpPr>
        <p:spPr>
          <a:xfrm>
            <a:off x="-18112" y="8241347"/>
            <a:ext cx="7595926" cy="2169825"/>
          </a:xfrm>
          <a:prstGeom prst="rect">
            <a:avLst/>
          </a:prstGeom>
          <a:noFill/>
        </p:spPr>
        <p:txBody>
          <a:bodyPr wrap="none" rtlCol="0">
            <a:spAutoFit/>
          </a:bodyPr>
          <a:lstStyle/>
          <a:p>
            <a:pPr algn="ctr"/>
            <a:r>
              <a:rPr lang="en-US" sz="1500" dirty="0" err="1" smtClean="0">
                <a:solidFill>
                  <a:schemeClr val="bg1"/>
                </a:solidFill>
                <a:latin typeface="Arial" panose="020B0604020202020204" pitchFamily="34" charset="0"/>
                <a:cs typeface="Arial" panose="020B0604020202020204" pitchFamily="34" charset="0"/>
              </a:rPr>
              <a:t>Escolha</a:t>
            </a:r>
            <a:r>
              <a:rPr lang="en-US" sz="1500" dirty="0" smtClean="0">
                <a:solidFill>
                  <a:schemeClr val="bg1"/>
                </a:solidFill>
                <a:latin typeface="Arial" panose="020B0604020202020204" pitchFamily="34" charset="0"/>
                <a:cs typeface="Arial" panose="020B0604020202020204" pitchFamily="34" charset="0"/>
              </a:rPr>
              <a:t>: </a:t>
            </a:r>
            <a:r>
              <a:rPr lang="en-US" sz="1500" b="1" dirty="0" smtClean="0">
                <a:solidFill>
                  <a:schemeClr val="bg1"/>
                </a:solidFill>
                <a:latin typeface="Arial" panose="020B0604020202020204" pitchFamily="34" charset="0"/>
                <a:cs typeface="Arial" panose="020B0604020202020204" pitchFamily="34" charset="0"/>
              </a:rPr>
              <a:t>FILE</a:t>
            </a:r>
            <a:r>
              <a:rPr lang="en-US" sz="1500" b="1" dirty="0">
                <a:solidFill>
                  <a:schemeClr val="bg1"/>
                </a:solidFill>
                <a:latin typeface="Arial" panose="020B0604020202020204" pitchFamily="34" charset="0"/>
                <a:cs typeface="Arial" panose="020B0604020202020204" pitchFamily="34" charset="0"/>
              </a:rPr>
              <a:t>, </a:t>
            </a:r>
            <a:r>
              <a:rPr lang="en-US" sz="1500" b="1" dirty="0" err="1" smtClean="0">
                <a:solidFill>
                  <a:schemeClr val="bg1"/>
                </a:solidFill>
                <a:latin typeface="Arial" panose="020B0604020202020204" pitchFamily="34" charset="0"/>
                <a:cs typeface="Arial" panose="020B0604020202020204" pitchFamily="34" charset="0"/>
              </a:rPr>
              <a:t>depois</a:t>
            </a:r>
            <a:r>
              <a:rPr lang="en-US" sz="1500" b="1" dirty="0" smtClean="0">
                <a:solidFill>
                  <a:schemeClr val="bg1"/>
                </a:solidFill>
                <a:latin typeface="Arial" panose="020B0604020202020204" pitchFamily="34" charset="0"/>
                <a:cs typeface="Arial" panose="020B0604020202020204" pitchFamily="34" charset="0"/>
              </a:rPr>
              <a:t>: EXPORT e salve </a:t>
            </a:r>
            <a:r>
              <a:rPr lang="en-US" sz="1500" b="1" dirty="0" err="1" smtClean="0">
                <a:solidFill>
                  <a:schemeClr val="bg1"/>
                </a:solidFill>
                <a:latin typeface="Arial" panose="020B0604020202020204" pitchFamily="34" charset="0"/>
                <a:cs typeface="Arial" panose="020B0604020202020204" pitchFamily="34" charset="0"/>
              </a:rPr>
              <a:t>como</a:t>
            </a:r>
            <a:r>
              <a:rPr lang="en-US" sz="1500" b="1" dirty="0" smtClean="0">
                <a:solidFill>
                  <a:schemeClr val="bg1"/>
                </a:solidFill>
                <a:latin typeface="Arial" panose="020B0604020202020204" pitchFamily="34" charset="0"/>
                <a:cs typeface="Arial" panose="020B0604020202020204" pitchFamily="34" charset="0"/>
              </a:rPr>
              <a:t> JPEG, </a:t>
            </a:r>
            <a:r>
              <a:rPr lang="en-US" sz="1500" dirty="0" smtClean="0">
                <a:solidFill>
                  <a:schemeClr val="bg1"/>
                </a:solidFill>
                <a:latin typeface="Arial" panose="020B0604020202020204" pitchFamily="34" charset="0"/>
                <a:cs typeface="Arial" panose="020B0604020202020204" pitchFamily="34" charset="0"/>
              </a:rPr>
              <a:t>para </a:t>
            </a:r>
            <a:r>
              <a:rPr lang="en-US" sz="1500" dirty="0" err="1" smtClean="0">
                <a:solidFill>
                  <a:schemeClr val="bg1"/>
                </a:solidFill>
                <a:latin typeface="Arial" panose="020B0604020202020204" pitchFamily="34" charset="0"/>
                <a:cs typeface="Arial" panose="020B0604020202020204" pitchFamily="34" charset="0"/>
              </a:rPr>
              <a:t>criar</a:t>
            </a:r>
            <a:r>
              <a:rPr lang="en-US" sz="1500" dirty="0" smtClean="0">
                <a:solidFill>
                  <a:schemeClr val="bg1"/>
                </a:solidFill>
                <a:latin typeface="Arial" panose="020B0604020202020204" pitchFamily="34" charset="0"/>
                <a:cs typeface="Arial" panose="020B0604020202020204" pitchFamily="34" charset="0"/>
              </a:rPr>
              <a:t> a </a:t>
            </a:r>
            <a:r>
              <a:rPr lang="en-US" sz="1500" dirty="0" err="1" smtClean="0">
                <a:solidFill>
                  <a:schemeClr val="bg1"/>
                </a:solidFill>
                <a:latin typeface="Arial" panose="020B0604020202020204" pitchFamily="34" charset="0"/>
                <a:cs typeface="Arial" panose="020B0604020202020204" pitchFamily="34" charset="0"/>
              </a:rPr>
              <a:t>sua</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própria</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versão</a:t>
            </a:r>
            <a:r>
              <a:rPr lang="en-US" sz="1500" dirty="0" smtClean="0">
                <a:solidFill>
                  <a:schemeClr val="bg1"/>
                </a:solidFill>
                <a:latin typeface="Arial" panose="020B0604020202020204" pitchFamily="34" charset="0"/>
                <a:cs typeface="Arial" panose="020B0604020202020204" pitchFamily="34" charset="0"/>
              </a:rPr>
              <a:t>.</a:t>
            </a:r>
            <a:endParaRPr lang="en-US" sz="1500" dirty="0">
              <a:solidFill>
                <a:schemeClr val="bg1"/>
              </a:solidFill>
              <a:latin typeface="Arial" panose="020B0604020202020204" pitchFamily="34" charset="0"/>
              <a:cs typeface="Arial" panose="020B0604020202020204" pitchFamily="34" charset="0"/>
            </a:endParaRPr>
          </a:p>
          <a:p>
            <a:pPr algn="ctr"/>
            <a:r>
              <a:rPr lang="en-US" sz="1500" dirty="0">
                <a:solidFill>
                  <a:schemeClr val="bg1"/>
                </a:solidFill>
                <a:latin typeface="Arial" panose="020B0604020202020204" pitchFamily="34" charset="0"/>
                <a:cs typeface="Arial" panose="020B0604020202020204" pitchFamily="34" charset="0"/>
              </a:rPr>
              <a:t> </a:t>
            </a:r>
          </a:p>
          <a:p>
            <a:pPr algn="ctr"/>
            <a:r>
              <a:rPr lang="en-US" sz="1500" dirty="0" err="1" smtClean="0">
                <a:solidFill>
                  <a:schemeClr val="bg1"/>
                </a:solidFill>
                <a:latin typeface="Arial" panose="020B0604020202020204" pitchFamily="34" charset="0"/>
                <a:cs typeface="Arial" panose="020B0604020202020204" pitchFamily="34" charset="0"/>
              </a:rPr>
              <a:t>Não</a:t>
            </a:r>
            <a:r>
              <a:rPr lang="en-US" sz="1500" dirty="0" smtClean="0">
                <a:solidFill>
                  <a:schemeClr val="bg1"/>
                </a:solidFill>
                <a:latin typeface="Arial" panose="020B0604020202020204" pitchFamily="34" charset="0"/>
                <a:cs typeface="Arial" panose="020B0604020202020204" pitchFamily="34" charset="0"/>
              </a:rPr>
              <a:t> se </a:t>
            </a:r>
            <a:r>
              <a:rPr lang="en-US" sz="1500" dirty="0" err="1" smtClean="0">
                <a:solidFill>
                  <a:schemeClr val="bg1"/>
                </a:solidFill>
                <a:latin typeface="Arial" panose="020B0604020202020204" pitchFamily="34" charset="0"/>
                <a:cs typeface="Arial" panose="020B0604020202020204" pitchFamily="34" charset="0"/>
              </a:rPr>
              <a:t>esqueça</a:t>
            </a:r>
            <a:r>
              <a:rPr lang="en-US" sz="1500" dirty="0" smtClean="0">
                <a:solidFill>
                  <a:schemeClr val="bg1"/>
                </a:solidFill>
                <a:latin typeface="Arial" panose="020B0604020202020204" pitchFamily="34" charset="0"/>
                <a:cs typeface="Arial" panose="020B0604020202020204" pitchFamily="34" charset="0"/>
              </a:rPr>
              <a:t> de </a:t>
            </a:r>
            <a:r>
              <a:rPr lang="en-US" sz="1500" dirty="0" err="1" smtClean="0">
                <a:solidFill>
                  <a:schemeClr val="bg1"/>
                </a:solidFill>
                <a:latin typeface="Arial" panose="020B0604020202020204" pitchFamily="34" charset="0"/>
                <a:cs typeface="Arial" panose="020B0604020202020204" pitchFamily="34" charset="0"/>
              </a:rPr>
              <a:t>imprimir</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Promova</a:t>
            </a:r>
            <a:r>
              <a:rPr lang="en-US" sz="1500" dirty="0" smtClean="0">
                <a:solidFill>
                  <a:schemeClr val="bg1"/>
                </a:solidFill>
                <a:latin typeface="Arial" panose="020B0604020202020204" pitchFamily="34" charset="0"/>
                <a:cs typeface="Arial" panose="020B0604020202020204" pitchFamily="34" charset="0"/>
              </a:rPr>
              <a:t> e </a:t>
            </a:r>
            <a:r>
              <a:rPr lang="en-US" sz="1500" dirty="0" err="1" smtClean="0">
                <a:solidFill>
                  <a:schemeClr val="bg1"/>
                </a:solidFill>
                <a:latin typeface="Arial" panose="020B0604020202020204" pitchFamily="34" charset="0"/>
                <a:cs typeface="Arial" panose="020B0604020202020204" pitchFamily="34" charset="0"/>
              </a:rPr>
              <a:t>partilhe</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nas</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redes</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sociais</a:t>
            </a:r>
            <a:r>
              <a:rPr lang="en-US" sz="1500" dirty="0" smtClean="0">
                <a:solidFill>
                  <a:schemeClr val="bg1"/>
                </a:solidFill>
                <a:latin typeface="Arial" panose="020B0604020202020204" pitchFamily="34" charset="0"/>
                <a:cs typeface="Arial" panose="020B0604020202020204" pitchFamily="34" charset="0"/>
              </a:rPr>
              <a:t>! </a:t>
            </a:r>
            <a:endParaRPr lang="en-US" sz="1500" dirty="0">
              <a:solidFill>
                <a:schemeClr val="bg1"/>
              </a:solidFill>
              <a:latin typeface="Arial" panose="020B0604020202020204" pitchFamily="34" charset="0"/>
              <a:cs typeface="Arial" panose="020B0604020202020204" pitchFamily="34" charset="0"/>
            </a:endParaRPr>
          </a:p>
          <a:p>
            <a:pPr algn="ctr"/>
            <a:endParaRPr lang="en-US" sz="1500" dirty="0">
              <a:solidFill>
                <a:schemeClr val="bg1"/>
              </a:solidFill>
              <a:latin typeface="Arial" panose="020B0604020202020204" pitchFamily="34" charset="0"/>
              <a:cs typeface="Arial" panose="020B0604020202020204" pitchFamily="34" charset="0"/>
            </a:endParaRPr>
          </a:p>
          <a:p>
            <a:pPr algn="ctr"/>
            <a:r>
              <a:rPr lang="en-US" sz="1500" dirty="0" err="1" smtClean="0">
                <a:solidFill>
                  <a:schemeClr val="bg1"/>
                </a:solidFill>
                <a:latin typeface="Arial" panose="020B0604020202020204" pitchFamily="34" charset="0"/>
                <a:cs typeface="Arial" panose="020B0604020202020204" pitchFamily="34" charset="0"/>
              </a:rPr>
              <a:t>Certifique</a:t>
            </a:r>
            <a:r>
              <a:rPr lang="en-US" sz="1500" dirty="0" smtClean="0">
                <a:solidFill>
                  <a:schemeClr val="bg1"/>
                </a:solidFill>
                <a:latin typeface="Arial" panose="020B0604020202020204" pitchFamily="34" charset="0"/>
                <a:cs typeface="Arial" panose="020B0604020202020204" pitchFamily="34" charset="0"/>
              </a:rPr>
              <a:t>-se que </a:t>
            </a:r>
            <a:r>
              <a:rPr lang="en-US" sz="1500" dirty="0" err="1" smtClean="0">
                <a:solidFill>
                  <a:schemeClr val="bg1"/>
                </a:solidFill>
                <a:latin typeface="Arial" panose="020B0604020202020204" pitchFamily="34" charset="0"/>
                <a:cs typeface="Arial" panose="020B0604020202020204" pitchFamily="34" charset="0"/>
              </a:rPr>
              <a:t>está</a:t>
            </a:r>
            <a:r>
              <a:rPr lang="en-US" sz="1500" dirty="0" smtClean="0">
                <a:solidFill>
                  <a:schemeClr val="bg1"/>
                </a:solidFill>
                <a:latin typeface="Arial" panose="020B0604020202020204" pitchFamily="34" charset="0"/>
                <a:cs typeface="Arial" panose="020B0604020202020204" pitchFamily="34" charset="0"/>
              </a:rPr>
              <a:t> a </a:t>
            </a:r>
            <a:r>
              <a:rPr lang="en-US" sz="1500" dirty="0" err="1" smtClean="0">
                <a:solidFill>
                  <a:schemeClr val="bg1"/>
                </a:solidFill>
                <a:latin typeface="Arial" panose="020B0604020202020204" pitchFamily="34" charset="0"/>
                <a:cs typeface="Arial" panose="020B0604020202020204" pitchFamily="34" charset="0"/>
              </a:rPr>
              <a:t>utilizar</a:t>
            </a:r>
            <a:r>
              <a:rPr lang="en-US" sz="1500" dirty="0" smtClean="0">
                <a:solidFill>
                  <a:schemeClr val="bg1"/>
                </a:solidFill>
                <a:latin typeface="Arial" panose="020B0604020202020204" pitchFamily="34" charset="0"/>
                <a:cs typeface="Arial" panose="020B0604020202020204" pitchFamily="34" charset="0"/>
              </a:rPr>
              <a:t> o Hashtag:</a:t>
            </a:r>
            <a:endParaRPr lang="en-US" sz="1500" dirty="0">
              <a:solidFill>
                <a:schemeClr val="bg1"/>
              </a:solidFill>
              <a:latin typeface="Arial" panose="020B0604020202020204" pitchFamily="34" charset="0"/>
              <a:cs typeface="Arial" panose="020B0604020202020204" pitchFamily="34" charset="0"/>
            </a:endParaRPr>
          </a:p>
          <a:p>
            <a:pPr algn="ctr"/>
            <a:r>
              <a:rPr lang="en-US" sz="1500" b="1" dirty="0">
                <a:solidFill>
                  <a:schemeClr val="bg1"/>
                </a:solidFill>
                <a:latin typeface="Arial" panose="020B0604020202020204" pitchFamily="34" charset="0"/>
                <a:cs typeface="Arial" panose="020B0604020202020204" pitchFamily="34" charset="0"/>
              </a:rPr>
              <a:t>#HandHygiene</a:t>
            </a:r>
          </a:p>
          <a:p>
            <a:pPr algn="ctr"/>
            <a:endParaRPr lang="en-US" sz="1500" dirty="0">
              <a:solidFill>
                <a:schemeClr val="bg1"/>
              </a:solidFill>
              <a:latin typeface="Arial" panose="020B0604020202020204" pitchFamily="34" charset="0"/>
              <a:cs typeface="Arial" panose="020B0604020202020204" pitchFamily="34" charset="0"/>
            </a:endParaRPr>
          </a:p>
          <a:p>
            <a:pPr algn="ctr"/>
            <a:r>
              <a:rPr lang="en-US" sz="1500" dirty="0" err="1" smtClean="0">
                <a:solidFill>
                  <a:schemeClr val="bg1"/>
                </a:solidFill>
                <a:latin typeface="Arial" panose="020B0604020202020204" pitchFamily="34" charset="0"/>
                <a:cs typeface="Arial" panose="020B0604020202020204" pitchFamily="34" charset="0"/>
              </a:rPr>
              <a:t>Pode</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também</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divulgar</a:t>
            </a:r>
            <a:r>
              <a:rPr lang="en-US" sz="1500" dirty="0" smtClean="0">
                <a:solidFill>
                  <a:schemeClr val="bg1"/>
                </a:solidFill>
                <a:latin typeface="Arial" panose="020B0604020202020204" pitchFamily="34" charset="0"/>
                <a:cs typeface="Arial" panose="020B0604020202020204" pitchFamily="34" charset="0"/>
              </a:rPr>
              <a:t> </a:t>
            </a:r>
            <a:r>
              <a:rPr lang="en-US" sz="1500" dirty="0" err="1" smtClean="0">
                <a:solidFill>
                  <a:schemeClr val="bg1"/>
                </a:solidFill>
                <a:latin typeface="Arial" panose="020B0604020202020204" pitchFamily="34" charset="0"/>
                <a:cs typeface="Arial" panose="020B0604020202020204" pitchFamily="34" charset="0"/>
              </a:rPr>
              <a:t>em</a:t>
            </a:r>
            <a:r>
              <a:rPr lang="en-US" sz="1500" dirty="0" smtClean="0">
                <a:solidFill>
                  <a:schemeClr val="bg1"/>
                </a:solidFill>
                <a:latin typeface="Arial" panose="020B0604020202020204" pitchFamily="34" charset="0"/>
                <a:cs typeface="Arial" panose="020B0604020202020204" pitchFamily="34" charset="0"/>
              </a:rPr>
              <a:t>: </a:t>
            </a:r>
            <a:endParaRPr lang="en-US" sz="1500" dirty="0">
              <a:solidFill>
                <a:schemeClr val="bg1"/>
              </a:solidFill>
              <a:latin typeface="Arial" panose="020B0604020202020204" pitchFamily="34" charset="0"/>
              <a:cs typeface="Arial" panose="020B0604020202020204" pitchFamily="34" charset="0"/>
            </a:endParaRPr>
          </a:p>
          <a:p>
            <a:pPr algn="ctr"/>
            <a:r>
              <a:rPr lang="en-US" sz="1500" b="1" dirty="0">
                <a:solidFill>
                  <a:schemeClr val="bg1"/>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xmlns="" val="tx"/>
                    </a:ext>
                  </a:extLst>
                </a:hlinkClick>
              </a:rPr>
              <a:t>www.cleanhandssavelives.org</a:t>
            </a:r>
            <a:endParaRPr lang="en-US" sz="1500" b="1" dirty="0">
              <a:solidFill>
                <a:schemeClr val="bg1"/>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C2D47FD-34A9-AF40-AC9C-7350FB089F65}"/>
              </a:ext>
            </a:extLst>
          </p:cNvPr>
          <p:cNvSpPr txBox="1"/>
          <p:nvPr/>
        </p:nvSpPr>
        <p:spPr>
          <a:xfrm>
            <a:off x="4297958" y="2574730"/>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6</a:t>
            </a:r>
          </a:p>
        </p:txBody>
      </p:sp>
      <p:sp>
        <p:nvSpPr>
          <p:cNvPr id="12" name="TextBox 11">
            <a:extLst>
              <a:ext uri="{FF2B5EF4-FFF2-40B4-BE49-F238E27FC236}">
                <a16:creationId xmlns:a16="http://schemas.microsoft.com/office/drawing/2014/main" id="{6060B978-8F86-E24A-89D0-BB0C8AFB47CF}"/>
              </a:ext>
            </a:extLst>
          </p:cNvPr>
          <p:cNvSpPr txBox="1"/>
          <p:nvPr/>
        </p:nvSpPr>
        <p:spPr>
          <a:xfrm>
            <a:off x="4689674" y="2751043"/>
            <a:ext cx="920445" cy="376770"/>
          </a:xfrm>
          <a:prstGeom prst="rect">
            <a:avLst/>
          </a:prstGeom>
          <a:noFill/>
        </p:spPr>
        <p:txBody>
          <a:bodyPr wrap="none" rtlCol="0">
            <a:spAutoFit/>
          </a:bodyPr>
          <a:lstStyle/>
          <a:p>
            <a:r>
              <a:rPr lang="en-US" sz="924" b="1" dirty="0" smtClean="0">
                <a:solidFill>
                  <a:schemeClr val="bg1"/>
                </a:solidFill>
                <a:latin typeface="Arial" panose="020B0604020202020204" pitchFamily="34" charset="0"/>
                <a:cs typeface="Arial" panose="020B0604020202020204" pitchFamily="34" charset="0"/>
              </a:rPr>
              <a:t>PARTILHE:</a:t>
            </a:r>
            <a:endParaRPr lang="en-US" sz="924" b="1" dirty="0">
              <a:solidFill>
                <a:schemeClr val="bg1"/>
              </a:solidFill>
              <a:latin typeface="Arial" panose="020B0604020202020204" pitchFamily="34" charset="0"/>
              <a:cs typeface="Arial" panose="020B0604020202020204" pitchFamily="34" charset="0"/>
            </a:endParaRPr>
          </a:p>
          <a:p>
            <a:r>
              <a:rPr lang="en-US" sz="924" b="1" dirty="0" smtClean="0">
                <a:solidFill>
                  <a:schemeClr val="bg1"/>
                </a:solidFill>
                <a:latin typeface="Arial" panose="020B0604020202020204" pitchFamily="34" charset="0"/>
                <a:cs typeface="Arial" panose="020B0604020202020204" pitchFamily="34" charset="0"/>
              </a:rPr>
              <a:t>NO </a:t>
            </a:r>
            <a:r>
              <a:rPr lang="en-US" sz="924" b="1" dirty="0">
                <a:solidFill>
                  <a:schemeClr val="bg1"/>
                </a:solidFill>
                <a:latin typeface="Arial" panose="020B0604020202020204" pitchFamily="34" charset="0"/>
                <a:cs typeface="Arial" panose="020B0604020202020204" pitchFamily="34" charset="0"/>
              </a:rPr>
              <a:t>TWITTER</a:t>
            </a:r>
          </a:p>
        </p:txBody>
      </p:sp>
      <p:sp>
        <p:nvSpPr>
          <p:cNvPr id="13" name="TextBox 12">
            <a:extLst>
              <a:ext uri="{FF2B5EF4-FFF2-40B4-BE49-F238E27FC236}">
                <a16:creationId xmlns:a16="http://schemas.microsoft.com/office/drawing/2014/main" id="{451A5A21-0278-BE4B-8C64-907AF2C5EF2E}"/>
              </a:ext>
            </a:extLst>
          </p:cNvPr>
          <p:cNvSpPr txBox="1"/>
          <p:nvPr/>
        </p:nvSpPr>
        <p:spPr>
          <a:xfrm>
            <a:off x="4302189" y="3883824"/>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7</a:t>
            </a:r>
          </a:p>
        </p:txBody>
      </p:sp>
      <p:sp>
        <p:nvSpPr>
          <p:cNvPr id="14" name="TextBox 13">
            <a:extLst>
              <a:ext uri="{FF2B5EF4-FFF2-40B4-BE49-F238E27FC236}">
                <a16:creationId xmlns:a16="http://schemas.microsoft.com/office/drawing/2014/main" id="{B7BCFE2E-B427-0E44-97BA-7DB454D02DC9}"/>
              </a:ext>
            </a:extLst>
          </p:cNvPr>
          <p:cNvSpPr txBox="1"/>
          <p:nvPr/>
        </p:nvSpPr>
        <p:spPr>
          <a:xfrm>
            <a:off x="4693905" y="4060137"/>
            <a:ext cx="1109599" cy="376770"/>
          </a:xfrm>
          <a:prstGeom prst="rect">
            <a:avLst/>
          </a:prstGeom>
          <a:noFill/>
        </p:spPr>
        <p:txBody>
          <a:bodyPr wrap="none" rtlCol="0">
            <a:spAutoFit/>
          </a:bodyPr>
          <a:lstStyle/>
          <a:p>
            <a:r>
              <a:rPr lang="en-US" sz="924" b="1" dirty="0" smtClean="0">
                <a:solidFill>
                  <a:schemeClr val="bg1"/>
                </a:solidFill>
                <a:latin typeface="Arial" panose="020B0604020202020204" pitchFamily="34" charset="0"/>
                <a:cs typeface="Arial" panose="020B0604020202020204" pitchFamily="34" charset="0"/>
              </a:rPr>
              <a:t>PARTILHE:</a:t>
            </a:r>
            <a:endParaRPr lang="en-US" sz="924" b="1" dirty="0">
              <a:solidFill>
                <a:schemeClr val="bg1"/>
              </a:solidFill>
              <a:latin typeface="Arial" panose="020B0604020202020204" pitchFamily="34" charset="0"/>
              <a:cs typeface="Arial" panose="020B0604020202020204" pitchFamily="34" charset="0"/>
            </a:endParaRPr>
          </a:p>
          <a:p>
            <a:r>
              <a:rPr lang="en-US" sz="924" b="1" dirty="0" smtClean="0">
                <a:solidFill>
                  <a:schemeClr val="bg1"/>
                </a:solidFill>
                <a:latin typeface="Arial" panose="020B0604020202020204" pitchFamily="34" charset="0"/>
                <a:cs typeface="Arial" panose="020B0604020202020204" pitchFamily="34" charset="0"/>
              </a:rPr>
              <a:t>NO </a:t>
            </a:r>
            <a:r>
              <a:rPr lang="en-US" sz="924" b="1" dirty="0">
                <a:solidFill>
                  <a:schemeClr val="bg1"/>
                </a:solidFill>
                <a:latin typeface="Arial" panose="020B0604020202020204" pitchFamily="34" charset="0"/>
                <a:cs typeface="Arial" panose="020B0604020202020204" pitchFamily="34" charset="0"/>
              </a:rPr>
              <a:t>INSTAGRAM</a:t>
            </a:r>
          </a:p>
        </p:txBody>
      </p:sp>
      <p:sp>
        <p:nvSpPr>
          <p:cNvPr id="15" name="TextBox 14">
            <a:extLst>
              <a:ext uri="{FF2B5EF4-FFF2-40B4-BE49-F238E27FC236}">
                <a16:creationId xmlns:a16="http://schemas.microsoft.com/office/drawing/2014/main" id="{A6B814FD-EB6B-6F4D-9A63-5D8E4B4E9F1A}"/>
              </a:ext>
            </a:extLst>
          </p:cNvPr>
          <p:cNvSpPr txBox="1"/>
          <p:nvPr/>
        </p:nvSpPr>
        <p:spPr>
          <a:xfrm>
            <a:off x="4123786" y="5213537"/>
            <a:ext cx="441352" cy="723275"/>
          </a:xfrm>
          <a:prstGeom prst="rect">
            <a:avLst/>
          </a:prstGeom>
          <a:noFill/>
        </p:spPr>
        <p:txBody>
          <a:bodyPr wrap="square" rtlCol="0">
            <a:spAutoFit/>
          </a:bodyPr>
          <a:lstStyle/>
          <a:p>
            <a:r>
              <a:rPr lang="en-US" sz="4100" b="1" dirty="0">
                <a:solidFill>
                  <a:schemeClr val="bg1"/>
                </a:solidFill>
                <a:latin typeface="Arial" panose="020B0604020202020204" pitchFamily="34" charset="0"/>
                <a:cs typeface="Arial" panose="020B0604020202020204" pitchFamily="34" charset="0"/>
              </a:rPr>
              <a:t>8</a:t>
            </a:r>
          </a:p>
        </p:txBody>
      </p:sp>
      <p:sp>
        <p:nvSpPr>
          <p:cNvPr id="16" name="TextBox 15">
            <a:extLst>
              <a:ext uri="{FF2B5EF4-FFF2-40B4-BE49-F238E27FC236}">
                <a16:creationId xmlns:a16="http://schemas.microsoft.com/office/drawing/2014/main" id="{129A7A82-1C49-8D4A-81D6-5A93E4A2305B}"/>
              </a:ext>
            </a:extLst>
          </p:cNvPr>
          <p:cNvSpPr txBox="1"/>
          <p:nvPr/>
        </p:nvSpPr>
        <p:spPr>
          <a:xfrm>
            <a:off x="4498084" y="5328887"/>
            <a:ext cx="1560042" cy="353943"/>
          </a:xfrm>
          <a:prstGeom prst="rect">
            <a:avLst/>
          </a:prstGeom>
          <a:noFill/>
        </p:spPr>
        <p:txBody>
          <a:bodyPr wrap="none" rtlCol="0">
            <a:spAutoFit/>
          </a:bodyPr>
          <a:lstStyle/>
          <a:p>
            <a:r>
              <a:rPr lang="en-US" sz="850" b="1" dirty="0" smtClean="0">
                <a:solidFill>
                  <a:schemeClr val="bg1"/>
                </a:solidFill>
                <a:latin typeface="Arial" panose="020B0604020202020204" pitchFamily="34" charset="0"/>
                <a:cs typeface="Arial" panose="020B0604020202020204" pitchFamily="34" charset="0"/>
              </a:rPr>
              <a:t>PARTILHE NO:</a:t>
            </a:r>
            <a:endParaRPr lang="en-US" sz="850" b="1" dirty="0">
              <a:solidFill>
                <a:schemeClr val="bg1"/>
              </a:solidFill>
              <a:latin typeface="Arial" panose="020B0604020202020204" pitchFamily="34" charset="0"/>
              <a:cs typeface="Arial" panose="020B0604020202020204" pitchFamily="34" charset="0"/>
            </a:endParaRPr>
          </a:p>
          <a:p>
            <a:r>
              <a:rPr lang="en-US" sz="850" b="1" dirty="0">
                <a:solidFill>
                  <a:schemeClr val="bg1"/>
                </a:solidFill>
                <a:latin typeface="Arial" panose="020B0604020202020204" pitchFamily="34" charset="0"/>
                <a:cs typeface="Arial" panose="020B0604020202020204" pitchFamily="34" charset="0"/>
              </a:rPr>
              <a:t>CleanHandsSaveLives.org</a:t>
            </a:r>
          </a:p>
        </p:txBody>
      </p:sp>
      <p:sp>
        <p:nvSpPr>
          <p:cNvPr id="17" name="TextBox 16">
            <a:extLst>
              <a:ext uri="{FF2B5EF4-FFF2-40B4-BE49-F238E27FC236}">
                <a16:creationId xmlns:a16="http://schemas.microsoft.com/office/drawing/2014/main" id="{31C0C5F8-6CB5-A04B-8146-B408A50FBEA4}"/>
              </a:ext>
            </a:extLst>
          </p:cNvPr>
          <p:cNvSpPr txBox="1"/>
          <p:nvPr/>
        </p:nvSpPr>
        <p:spPr>
          <a:xfrm>
            <a:off x="2950856" y="4658996"/>
            <a:ext cx="987771" cy="276999"/>
          </a:xfrm>
          <a:prstGeom prst="rect">
            <a:avLst/>
          </a:prstGeom>
          <a:noFill/>
        </p:spPr>
        <p:txBody>
          <a:bodyPr wrap="none" rtlCol="0">
            <a:spAutoFit/>
          </a:bodyPr>
          <a:lstStyle/>
          <a:p>
            <a:r>
              <a:rPr lang="en-US" sz="1200" b="1" dirty="0">
                <a:solidFill>
                  <a:srgbClr val="EE7920"/>
                </a:solidFill>
                <a:latin typeface="Arial" panose="020B0604020202020204" pitchFamily="34" charset="0"/>
                <a:cs typeface="Arial" panose="020B0604020202020204" pitchFamily="34" charset="0"/>
              </a:rPr>
              <a:t>JOHN DOE</a:t>
            </a:r>
          </a:p>
        </p:txBody>
      </p:sp>
      <p:sp>
        <p:nvSpPr>
          <p:cNvPr id="18" name="TextBox 17">
            <a:extLst>
              <a:ext uri="{FF2B5EF4-FFF2-40B4-BE49-F238E27FC236}">
                <a16:creationId xmlns:a16="http://schemas.microsoft.com/office/drawing/2014/main" id="{C92F9517-24D0-4041-BF15-F979253642D2}"/>
              </a:ext>
            </a:extLst>
          </p:cNvPr>
          <p:cNvSpPr txBox="1"/>
          <p:nvPr/>
        </p:nvSpPr>
        <p:spPr>
          <a:xfrm>
            <a:off x="2413120" y="4884974"/>
            <a:ext cx="2021885" cy="577081"/>
          </a:xfrm>
          <a:prstGeom prst="rect">
            <a:avLst/>
          </a:prstGeom>
          <a:noFill/>
        </p:spPr>
        <p:txBody>
          <a:bodyPr wrap="square">
            <a:spAutoFit/>
          </a:bodyPr>
          <a:lstStyle/>
          <a:p>
            <a:pPr algn="ctr"/>
            <a:r>
              <a:rPr lang="en-GB" sz="630" b="1" dirty="0">
                <a:solidFill>
                  <a:srgbClr val="204994"/>
                </a:solidFill>
                <a:latin typeface="Arial" panose="020B0604020202020204" pitchFamily="34" charset="0"/>
                <a:cs typeface="Arial" panose="020B0604020202020204" pitchFamily="34" charset="0"/>
              </a:rPr>
              <a:t>I lead by example and  encourage others to clean their hands</a:t>
            </a:r>
          </a:p>
          <a:p>
            <a:pPr algn="ctr"/>
            <a:endParaRPr lang="en-GB" sz="630" b="1" dirty="0">
              <a:solidFill>
                <a:srgbClr val="204994"/>
              </a:solidFill>
              <a:latin typeface="Arial" panose="020B0604020202020204" pitchFamily="34" charset="0"/>
              <a:cs typeface="Arial" panose="020B0604020202020204" pitchFamily="34" charset="0"/>
            </a:endParaRPr>
          </a:p>
          <a:p>
            <a:pPr algn="ctr"/>
            <a:r>
              <a:rPr lang="en-GB" sz="630" b="1" dirty="0">
                <a:solidFill>
                  <a:srgbClr val="204994"/>
                </a:solidFill>
                <a:latin typeface="Arial" panose="020B0604020202020204" pitchFamily="34" charset="0"/>
                <a:cs typeface="Arial" panose="020B0604020202020204" pitchFamily="34" charset="0"/>
              </a:rPr>
              <a:t>Proud to be part of the  WHO’s hand  </a:t>
            </a:r>
          </a:p>
          <a:p>
            <a:pPr algn="ctr"/>
            <a:r>
              <a:rPr lang="en-GB" sz="630" b="1" dirty="0">
                <a:solidFill>
                  <a:srgbClr val="204994"/>
                </a:solidFill>
                <a:latin typeface="Arial" panose="020B0604020202020204" pitchFamily="34" charset="0"/>
                <a:cs typeface="Arial" panose="020B0604020202020204" pitchFamily="34" charset="0"/>
              </a:rPr>
              <a:t>campaign! </a:t>
            </a:r>
          </a:p>
        </p:txBody>
      </p:sp>
    </p:spTree>
    <p:extLst>
      <p:ext uri="{BB962C8B-B14F-4D97-AF65-F5344CB8AC3E}">
        <p14:creationId xmlns:p14="http://schemas.microsoft.com/office/powerpoint/2010/main" val="20201307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D95F89A-DB92-2046-916E-60E6FD9DA4E2}"/>
              </a:ext>
            </a:extLst>
          </p:cNvPr>
          <p:cNvSpPr txBox="1"/>
          <p:nvPr/>
        </p:nvSpPr>
        <p:spPr>
          <a:xfrm>
            <a:off x="221350" y="6439982"/>
            <a:ext cx="7116974" cy="707886"/>
          </a:xfrm>
          <a:prstGeom prst="rect">
            <a:avLst/>
          </a:prstGeom>
          <a:noFill/>
        </p:spPr>
        <p:txBody>
          <a:bodyPr wrap="square" rtlCol="0">
            <a:spAutoFit/>
          </a:bodyPr>
          <a:lstStyle/>
          <a:p>
            <a:pPr algn="ctr"/>
            <a:r>
              <a:rPr lang="en-US" sz="4000" b="1" dirty="0" smtClean="0">
                <a:solidFill>
                  <a:srgbClr val="F67E31"/>
                </a:solidFill>
                <a:latin typeface="Arial" panose="020B0604020202020204" pitchFamily="34" charset="0"/>
                <a:cs typeface="Arial" panose="020B0604020202020204" pitchFamily="34" charset="0"/>
              </a:rPr>
              <a:t>MARIA SILVA</a:t>
            </a:r>
            <a:endParaRPr lang="en-US" sz="4000" b="1" dirty="0">
              <a:solidFill>
                <a:srgbClr val="F67E31"/>
              </a:solidFill>
              <a:latin typeface="Arial" panose="020B0604020202020204" pitchFamily="34" charset="0"/>
              <a:cs typeface="Arial" panose="020B0604020202020204" pitchFamily="34" charset="0"/>
            </a:endParaRPr>
          </a:p>
        </p:txBody>
      </p:sp>
      <p:sp>
        <p:nvSpPr>
          <p:cNvPr id="2" name="Picture Placeholder 1">
            <a:extLst>
              <a:ext uri="{FF2B5EF4-FFF2-40B4-BE49-F238E27FC236}">
                <a16:creationId xmlns:a16="http://schemas.microsoft.com/office/drawing/2014/main" id="{09111875-3D2A-7D41-9F34-08C44FD09BF4}"/>
              </a:ext>
            </a:extLst>
          </p:cNvPr>
          <p:cNvSpPr>
            <a:spLocks noGrp="1"/>
          </p:cNvSpPr>
          <p:nvPr>
            <p:ph type="pic" sz="quarter" idx="10"/>
          </p:nvPr>
        </p:nvSpPr>
        <p:spPr/>
      </p:sp>
      <p:sp>
        <p:nvSpPr>
          <p:cNvPr id="6" name="TextBox 5">
            <a:extLst>
              <a:ext uri="{FF2B5EF4-FFF2-40B4-BE49-F238E27FC236}">
                <a16:creationId xmlns:a16="http://schemas.microsoft.com/office/drawing/2014/main" id="{93AB1899-7D64-564D-9B14-EE99BBA0B91D}"/>
              </a:ext>
            </a:extLst>
          </p:cNvPr>
          <p:cNvSpPr txBox="1"/>
          <p:nvPr/>
        </p:nvSpPr>
        <p:spPr>
          <a:xfrm>
            <a:off x="325044" y="7332506"/>
            <a:ext cx="7116973" cy="1323439"/>
          </a:xfrm>
          <a:prstGeom prst="rect">
            <a:avLst/>
          </a:prstGeom>
          <a:noFill/>
        </p:spPr>
        <p:txBody>
          <a:bodyPr wrap="square" rtlCol="0">
            <a:spAutoFit/>
          </a:bodyPr>
          <a:lstStyle/>
          <a:p>
            <a:r>
              <a:rPr lang="pt-PT" sz="2000" dirty="0"/>
              <a:t>Eu lidero pelo exemplo e </a:t>
            </a:r>
            <a:r>
              <a:rPr lang="pt-PT" sz="2000" dirty="0" smtClean="0"/>
              <a:t>incentivo outras </a:t>
            </a:r>
            <a:r>
              <a:rPr lang="pt-PT" sz="2000" dirty="0"/>
              <a:t>pessoas a </a:t>
            </a:r>
            <a:r>
              <a:rPr lang="pt-PT" sz="2000" dirty="0" smtClean="0"/>
              <a:t>higienizar </a:t>
            </a:r>
            <a:r>
              <a:rPr lang="pt-PT" sz="2000" dirty="0"/>
              <a:t>as </a:t>
            </a:r>
            <a:r>
              <a:rPr lang="pt-PT" sz="2000" dirty="0" smtClean="0"/>
              <a:t>mãos! </a:t>
            </a:r>
            <a:endParaRPr lang="pt-PT" sz="2000" dirty="0"/>
          </a:p>
          <a:p>
            <a:pPr algn="ctr"/>
            <a:r>
              <a:rPr lang="pt-PT" sz="2000" dirty="0" smtClean="0"/>
              <a:t>Orgulho-me </a:t>
            </a:r>
            <a:r>
              <a:rPr lang="pt-PT" sz="2000" dirty="0"/>
              <a:t>de fazer parte </a:t>
            </a:r>
            <a:r>
              <a:rPr lang="pt-PT" sz="2000" dirty="0" smtClean="0"/>
              <a:t>da Campanha </a:t>
            </a:r>
          </a:p>
          <a:p>
            <a:pPr algn="ctr"/>
            <a:r>
              <a:rPr lang="pt-PT" sz="2000" dirty="0" smtClean="0"/>
              <a:t>de </a:t>
            </a:r>
            <a:r>
              <a:rPr lang="pt-PT" sz="2000" dirty="0"/>
              <a:t>higienização das mãos da </a:t>
            </a:r>
            <a:r>
              <a:rPr lang="pt-PT" sz="2000" dirty="0" smtClean="0"/>
              <a:t>OMS!</a:t>
            </a:r>
            <a:endParaRPr lang="pt-PT" sz="2000" dirty="0"/>
          </a:p>
        </p:txBody>
      </p:sp>
      <p:pic>
        <p:nvPicPr>
          <p:cNvPr id="7" name="Picture 6">
            <a:extLst>
              <a:ext uri="{FF2B5EF4-FFF2-40B4-BE49-F238E27FC236}">
                <a16:creationId xmlns:a16="http://schemas.microsoft.com/office/drawing/2014/main" id="{033E74A3-EAAC-1542-9742-36013B31A5B4}"/>
              </a:ext>
            </a:extLst>
          </p:cNvPr>
          <p:cNvPicPr>
            <a:picLocks noChangeAspect="1"/>
          </p:cNvPicPr>
          <p:nvPr/>
        </p:nvPicPr>
        <p:blipFill>
          <a:blip r:embed="rId2"/>
          <a:stretch>
            <a:fillRect/>
          </a:stretch>
        </p:blipFill>
        <p:spPr>
          <a:xfrm>
            <a:off x="1" y="1"/>
            <a:ext cx="2441542" cy="1533289"/>
          </a:xfrm>
          <a:prstGeom prst="rect">
            <a:avLst/>
          </a:prstGeom>
        </p:spPr>
      </p:pic>
    </p:spTree>
    <p:extLst>
      <p:ext uri="{BB962C8B-B14F-4D97-AF65-F5344CB8AC3E}">
        <p14:creationId xmlns:p14="http://schemas.microsoft.com/office/powerpoint/2010/main" val="2829005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2F7696B-8851-734A-B977-2E3DB798517D}"/>
              </a:ext>
            </a:extLst>
          </p:cNvPr>
          <p:cNvSpPr>
            <a:spLocks noGrp="1"/>
          </p:cNvSpPr>
          <p:nvPr>
            <p:ph type="pic" sz="quarter" idx="10"/>
          </p:nvPr>
        </p:nvSpPr>
        <p:spPr/>
      </p:sp>
      <p:sp>
        <p:nvSpPr>
          <p:cNvPr id="10" name="TextBox 9">
            <a:extLst>
              <a:ext uri="{FF2B5EF4-FFF2-40B4-BE49-F238E27FC236}">
                <a16:creationId xmlns:a16="http://schemas.microsoft.com/office/drawing/2014/main" id="{D17EF310-11E4-9F41-953C-25409F86D75A}"/>
              </a:ext>
            </a:extLst>
          </p:cNvPr>
          <p:cNvSpPr txBox="1"/>
          <p:nvPr/>
        </p:nvSpPr>
        <p:spPr>
          <a:xfrm>
            <a:off x="221350" y="6489857"/>
            <a:ext cx="7116974" cy="749436"/>
          </a:xfrm>
          <a:prstGeom prst="rect">
            <a:avLst/>
          </a:prstGeom>
          <a:noFill/>
        </p:spPr>
        <p:txBody>
          <a:bodyPr wrap="square" rtlCol="0">
            <a:spAutoFit/>
          </a:bodyPr>
          <a:lstStyle/>
          <a:p>
            <a:pPr algn="ctr"/>
            <a:r>
              <a:rPr lang="en-US" sz="4270" b="1" dirty="0" smtClean="0">
                <a:solidFill>
                  <a:srgbClr val="F67E31"/>
                </a:solidFill>
                <a:latin typeface="Arial" panose="020B0604020202020204" pitchFamily="34" charset="0"/>
                <a:cs typeface="Arial" panose="020B0604020202020204" pitchFamily="34" charset="0"/>
              </a:rPr>
              <a:t>NOME DA EQUIPA</a:t>
            </a:r>
            <a:endParaRPr lang="en-US" sz="4270" b="1" dirty="0">
              <a:solidFill>
                <a:srgbClr val="F67E31"/>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4149C058-E50A-9C4A-B1B4-190F9EEEB6AA}"/>
              </a:ext>
            </a:extLst>
          </p:cNvPr>
          <p:cNvSpPr txBox="1"/>
          <p:nvPr/>
        </p:nvSpPr>
        <p:spPr>
          <a:xfrm>
            <a:off x="325045" y="7625231"/>
            <a:ext cx="7116973" cy="1569660"/>
          </a:xfrm>
          <a:prstGeom prst="rect">
            <a:avLst/>
          </a:prstGeom>
          <a:noFill/>
        </p:spPr>
        <p:txBody>
          <a:bodyPr wrap="square" rtlCol="0">
            <a:spAutoFit/>
          </a:bodyPr>
          <a:lstStyle/>
          <a:p>
            <a:pPr algn="ctr"/>
            <a:r>
              <a:rPr lang="en-GB" sz="2000" b="1" dirty="0" err="1" smtClean="0">
                <a:solidFill>
                  <a:srgbClr val="204994"/>
                </a:solidFill>
                <a:latin typeface="Arial" panose="020B0604020202020204" pitchFamily="34" charset="0"/>
                <a:cs typeface="Arial" panose="020B0604020202020204" pitchFamily="34" charset="0"/>
              </a:rPr>
              <a:t>Nós</a:t>
            </a:r>
            <a:r>
              <a:rPr lang="en-GB" sz="2000" b="1" dirty="0" smtClean="0">
                <a:solidFill>
                  <a:srgbClr val="204994"/>
                </a:solidFill>
                <a:latin typeface="Arial" panose="020B0604020202020204" pitchFamily="34" charset="0"/>
                <a:cs typeface="Arial" panose="020B0604020202020204" pitchFamily="34" charset="0"/>
              </a:rPr>
              <a:t> </a:t>
            </a:r>
            <a:r>
              <a:rPr lang="en-GB" sz="2000" b="1" dirty="0" err="1" smtClean="0">
                <a:solidFill>
                  <a:srgbClr val="204994"/>
                </a:solidFill>
                <a:latin typeface="Arial" panose="020B0604020202020204" pitchFamily="34" charset="0"/>
                <a:cs typeface="Arial" panose="020B0604020202020204" pitchFamily="34" charset="0"/>
              </a:rPr>
              <a:t>envolvemo-nos</a:t>
            </a:r>
            <a:r>
              <a:rPr lang="en-GB" sz="2000" b="1" dirty="0" smtClean="0">
                <a:solidFill>
                  <a:srgbClr val="204994"/>
                </a:solidFill>
                <a:latin typeface="Arial" panose="020B0604020202020204" pitchFamily="34" charset="0"/>
                <a:cs typeface="Arial" panose="020B0604020202020204" pitchFamily="34" charset="0"/>
              </a:rPr>
              <a:t> </a:t>
            </a:r>
            <a:r>
              <a:rPr lang="en-GB" sz="2000" b="1" dirty="0" err="1" smtClean="0">
                <a:solidFill>
                  <a:srgbClr val="204994"/>
                </a:solidFill>
                <a:latin typeface="Arial" panose="020B0604020202020204" pitchFamily="34" charset="0"/>
                <a:cs typeface="Arial" panose="020B0604020202020204" pitchFamily="34" charset="0"/>
              </a:rPr>
              <a:t>nas</a:t>
            </a:r>
            <a:r>
              <a:rPr lang="en-GB" sz="2000" b="1" dirty="0" smtClean="0">
                <a:solidFill>
                  <a:srgbClr val="204994"/>
                </a:solidFill>
                <a:latin typeface="Arial" panose="020B0604020202020204" pitchFamily="34" charset="0"/>
                <a:cs typeface="Arial" panose="020B0604020202020204" pitchFamily="34" charset="0"/>
              </a:rPr>
              <a:t> </a:t>
            </a:r>
            <a:r>
              <a:rPr lang="en-GB" sz="2000" b="1" dirty="0" err="1" smtClean="0">
                <a:solidFill>
                  <a:srgbClr val="204994"/>
                </a:solidFill>
                <a:latin typeface="Arial" panose="020B0604020202020204" pitchFamily="34" charset="0"/>
                <a:cs typeface="Arial" panose="020B0604020202020204" pitchFamily="34" charset="0"/>
              </a:rPr>
              <a:t>iniciativas</a:t>
            </a:r>
            <a:r>
              <a:rPr lang="en-GB" sz="2000" b="1" dirty="0" smtClean="0">
                <a:solidFill>
                  <a:srgbClr val="204994"/>
                </a:solidFill>
                <a:latin typeface="Arial" panose="020B0604020202020204" pitchFamily="34" charset="0"/>
                <a:cs typeface="Arial" panose="020B0604020202020204" pitchFamily="34" charset="0"/>
              </a:rPr>
              <a:t> de </a:t>
            </a:r>
            <a:r>
              <a:rPr lang="en-GB" sz="2000" b="1" dirty="0" err="1" smtClean="0">
                <a:solidFill>
                  <a:srgbClr val="204994"/>
                </a:solidFill>
                <a:latin typeface="Arial" panose="020B0604020202020204" pitchFamily="34" charset="0"/>
                <a:cs typeface="Arial" panose="020B0604020202020204" pitchFamily="34" charset="0"/>
              </a:rPr>
              <a:t>melhoria</a:t>
            </a:r>
            <a:r>
              <a:rPr lang="en-GB" sz="2000" b="1" dirty="0" smtClean="0">
                <a:solidFill>
                  <a:srgbClr val="204994"/>
                </a:solidFill>
                <a:latin typeface="Arial" panose="020B0604020202020204" pitchFamily="34" charset="0"/>
                <a:cs typeface="Arial" panose="020B0604020202020204" pitchFamily="34" charset="0"/>
              </a:rPr>
              <a:t> da </a:t>
            </a:r>
            <a:r>
              <a:rPr lang="en-GB" sz="2000" b="1" dirty="0" err="1" smtClean="0">
                <a:solidFill>
                  <a:srgbClr val="204994"/>
                </a:solidFill>
                <a:latin typeface="Arial" panose="020B0604020202020204" pitchFamily="34" charset="0"/>
                <a:cs typeface="Arial" panose="020B0604020202020204" pitchFamily="34" charset="0"/>
              </a:rPr>
              <a:t>Higiene</a:t>
            </a:r>
            <a:r>
              <a:rPr lang="en-GB" sz="2000" b="1" dirty="0" smtClean="0">
                <a:solidFill>
                  <a:srgbClr val="204994"/>
                </a:solidFill>
                <a:latin typeface="Arial" panose="020B0604020202020204" pitchFamily="34" charset="0"/>
                <a:cs typeface="Arial" panose="020B0604020202020204" pitchFamily="34" charset="0"/>
              </a:rPr>
              <a:t> das </a:t>
            </a:r>
            <a:r>
              <a:rPr lang="en-GB" sz="2000" b="1" dirty="0" err="1" smtClean="0">
                <a:solidFill>
                  <a:srgbClr val="204994"/>
                </a:solidFill>
                <a:latin typeface="Arial" panose="020B0604020202020204" pitchFamily="34" charset="0"/>
                <a:cs typeface="Arial" panose="020B0604020202020204" pitchFamily="34" charset="0"/>
              </a:rPr>
              <a:t>Mãos</a:t>
            </a:r>
            <a:r>
              <a:rPr lang="en-GB" sz="2000" b="1" dirty="0" smtClean="0">
                <a:solidFill>
                  <a:srgbClr val="204994"/>
                </a:solidFill>
                <a:latin typeface="Arial" panose="020B0604020202020204" pitchFamily="34" charset="0"/>
                <a:cs typeface="Arial" panose="020B0604020202020204" pitchFamily="34" charset="0"/>
              </a:rPr>
              <a:t> </a:t>
            </a:r>
            <a:endParaRPr lang="en-GB" sz="2000" b="1" dirty="0">
              <a:solidFill>
                <a:srgbClr val="204994"/>
              </a:solidFill>
              <a:latin typeface="Arial" panose="020B0604020202020204" pitchFamily="34" charset="0"/>
              <a:cs typeface="Arial" panose="020B0604020202020204" pitchFamily="34" charset="0"/>
            </a:endParaRPr>
          </a:p>
          <a:p>
            <a:pPr algn="ctr"/>
            <a:endParaRPr lang="en-GB" sz="2000" b="1" dirty="0">
              <a:solidFill>
                <a:srgbClr val="204994"/>
              </a:solidFill>
              <a:latin typeface="Arial" panose="020B0604020202020204" pitchFamily="34" charset="0"/>
              <a:cs typeface="Arial" panose="020B0604020202020204" pitchFamily="34" charset="0"/>
            </a:endParaRPr>
          </a:p>
          <a:p>
            <a:pPr algn="ctr"/>
            <a:r>
              <a:rPr lang="en-GB" sz="1800" b="1" dirty="0" err="1" smtClean="0">
                <a:solidFill>
                  <a:srgbClr val="204994"/>
                </a:solidFill>
                <a:latin typeface="Arial" panose="020B0604020202020204" pitchFamily="34" charset="0"/>
                <a:cs typeface="Arial" panose="020B0604020202020204" pitchFamily="34" charset="0"/>
              </a:rPr>
              <a:t>Temos</a:t>
            </a:r>
            <a:r>
              <a:rPr lang="en-GB" sz="1800" b="1" dirty="0" smtClean="0">
                <a:solidFill>
                  <a:srgbClr val="204994"/>
                </a:solidFill>
                <a:latin typeface="Arial" panose="020B0604020202020204" pitchFamily="34" charset="0"/>
                <a:cs typeface="Arial" panose="020B0604020202020204" pitchFamily="34" charset="0"/>
              </a:rPr>
              <a:t> </a:t>
            </a:r>
            <a:r>
              <a:rPr lang="en-GB" sz="1800" b="1" dirty="0" err="1" smtClean="0">
                <a:solidFill>
                  <a:srgbClr val="204994"/>
                </a:solidFill>
                <a:latin typeface="Arial" panose="020B0604020202020204" pitchFamily="34" charset="0"/>
                <a:cs typeface="Arial" panose="020B0604020202020204" pitchFamily="34" charset="0"/>
              </a:rPr>
              <a:t>orgulho</a:t>
            </a:r>
            <a:r>
              <a:rPr lang="en-GB" sz="1800" b="1" dirty="0" smtClean="0">
                <a:solidFill>
                  <a:srgbClr val="204994"/>
                </a:solidFill>
                <a:latin typeface="Arial" panose="020B0604020202020204" pitchFamily="34" charset="0"/>
                <a:cs typeface="Arial" panose="020B0604020202020204" pitchFamily="34" charset="0"/>
              </a:rPr>
              <a:t> </a:t>
            </a:r>
            <a:r>
              <a:rPr lang="en-GB" sz="1800" b="1" dirty="0" err="1" smtClean="0">
                <a:solidFill>
                  <a:srgbClr val="204994"/>
                </a:solidFill>
                <a:latin typeface="Arial" panose="020B0604020202020204" pitchFamily="34" charset="0"/>
                <a:cs typeface="Arial" panose="020B0604020202020204" pitchFamily="34" charset="0"/>
              </a:rPr>
              <a:t>em</a:t>
            </a:r>
            <a:r>
              <a:rPr lang="en-GB" sz="1800" b="1" dirty="0" smtClean="0">
                <a:solidFill>
                  <a:srgbClr val="204994"/>
                </a:solidFill>
                <a:latin typeface="Arial" panose="020B0604020202020204" pitchFamily="34" charset="0"/>
                <a:cs typeface="Arial" panose="020B0604020202020204" pitchFamily="34" charset="0"/>
              </a:rPr>
              <a:t> </a:t>
            </a:r>
            <a:r>
              <a:rPr lang="en-GB" sz="1800" b="1" dirty="0" err="1" smtClean="0">
                <a:solidFill>
                  <a:srgbClr val="204994"/>
                </a:solidFill>
                <a:latin typeface="Arial" panose="020B0604020202020204" pitchFamily="34" charset="0"/>
                <a:cs typeface="Arial" panose="020B0604020202020204" pitchFamily="34" charset="0"/>
              </a:rPr>
              <a:t>fazer</a:t>
            </a:r>
            <a:r>
              <a:rPr lang="en-GB" sz="1800" b="1" dirty="0" smtClean="0">
                <a:solidFill>
                  <a:srgbClr val="204994"/>
                </a:solidFill>
                <a:latin typeface="Arial" panose="020B0604020202020204" pitchFamily="34" charset="0"/>
                <a:cs typeface="Arial" panose="020B0604020202020204" pitchFamily="34" charset="0"/>
              </a:rPr>
              <a:t> parte da </a:t>
            </a:r>
            <a:r>
              <a:rPr lang="en-GB" sz="1800" b="1" dirty="0" err="1" smtClean="0">
                <a:solidFill>
                  <a:srgbClr val="204994"/>
                </a:solidFill>
                <a:latin typeface="Arial" panose="020B0604020202020204" pitchFamily="34" charset="0"/>
                <a:cs typeface="Arial" panose="020B0604020202020204" pitchFamily="34" charset="0"/>
              </a:rPr>
              <a:t>Campanha</a:t>
            </a:r>
            <a:r>
              <a:rPr lang="en-GB" sz="1800" b="1" dirty="0" smtClean="0">
                <a:solidFill>
                  <a:srgbClr val="204994"/>
                </a:solidFill>
                <a:latin typeface="Arial" panose="020B0604020202020204" pitchFamily="34" charset="0"/>
                <a:cs typeface="Arial" panose="020B0604020202020204" pitchFamily="34" charset="0"/>
              </a:rPr>
              <a:t> de </a:t>
            </a:r>
            <a:r>
              <a:rPr lang="en-GB" sz="1800" b="1" dirty="0" err="1" smtClean="0">
                <a:solidFill>
                  <a:srgbClr val="204994"/>
                </a:solidFill>
                <a:latin typeface="Arial" panose="020B0604020202020204" pitchFamily="34" charset="0"/>
                <a:cs typeface="Arial" panose="020B0604020202020204" pitchFamily="34" charset="0"/>
              </a:rPr>
              <a:t>Higiene</a:t>
            </a:r>
            <a:r>
              <a:rPr lang="en-GB" sz="1800" b="1" dirty="0" smtClean="0">
                <a:solidFill>
                  <a:srgbClr val="204994"/>
                </a:solidFill>
                <a:latin typeface="Arial" panose="020B0604020202020204" pitchFamily="34" charset="0"/>
                <a:cs typeface="Arial" panose="020B0604020202020204" pitchFamily="34" charset="0"/>
              </a:rPr>
              <a:t> das </a:t>
            </a:r>
            <a:r>
              <a:rPr lang="en-GB" sz="1800" b="1" dirty="0" err="1" smtClean="0">
                <a:solidFill>
                  <a:srgbClr val="204994"/>
                </a:solidFill>
                <a:latin typeface="Arial" panose="020B0604020202020204" pitchFamily="34" charset="0"/>
                <a:cs typeface="Arial" panose="020B0604020202020204" pitchFamily="34" charset="0"/>
              </a:rPr>
              <a:t>Mãos</a:t>
            </a:r>
            <a:r>
              <a:rPr lang="en-GB" sz="1800" b="1" dirty="0" smtClean="0">
                <a:solidFill>
                  <a:srgbClr val="204994"/>
                </a:solidFill>
                <a:latin typeface="Arial" panose="020B0604020202020204" pitchFamily="34" charset="0"/>
                <a:cs typeface="Arial" panose="020B0604020202020204" pitchFamily="34" charset="0"/>
              </a:rPr>
              <a:t> da OMS!</a:t>
            </a:r>
            <a:endParaRPr lang="en-GB" sz="1800" b="1" dirty="0">
              <a:solidFill>
                <a:srgbClr val="204994"/>
              </a:solidFill>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0A5A19F9-9E4E-CC43-8832-187728AD3F27}"/>
              </a:ext>
            </a:extLst>
          </p:cNvPr>
          <p:cNvPicPr>
            <a:picLocks noChangeAspect="1"/>
          </p:cNvPicPr>
          <p:nvPr/>
        </p:nvPicPr>
        <p:blipFill>
          <a:blip r:embed="rId2"/>
          <a:stretch>
            <a:fillRect/>
          </a:stretch>
        </p:blipFill>
        <p:spPr>
          <a:xfrm>
            <a:off x="1" y="1"/>
            <a:ext cx="2441542" cy="1533289"/>
          </a:xfrm>
          <a:prstGeom prst="rect">
            <a:avLst/>
          </a:prstGeom>
        </p:spPr>
      </p:pic>
    </p:spTree>
    <p:extLst>
      <p:ext uri="{BB962C8B-B14F-4D97-AF65-F5344CB8AC3E}">
        <p14:creationId xmlns:p14="http://schemas.microsoft.com/office/powerpoint/2010/main" val="1030081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9D4271F4-AFBA-EA4D-8CD4-17562FF720A1}"/>
              </a:ext>
            </a:extLst>
          </p:cNvPr>
          <p:cNvSpPr>
            <a:spLocks noGrp="1"/>
          </p:cNvSpPr>
          <p:nvPr>
            <p:ph type="pic" sz="quarter" idx="10"/>
          </p:nvPr>
        </p:nvSpPr>
        <p:spPr/>
      </p:sp>
      <p:sp>
        <p:nvSpPr>
          <p:cNvPr id="16" name="Oval 15">
            <a:extLst>
              <a:ext uri="{FF2B5EF4-FFF2-40B4-BE49-F238E27FC236}">
                <a16:creationId xmlns:a16="http://schemas.microsoft.com/office/drawing/2014/main" id="{A6C267D5-18C6-2040-8AF4-E7C6EBDF68A2}"/>
              </a:ext>
            </a:extLst>
          </p:cNvPr>
          <p:cNvSpPr/>
          <p:nvPr/>
        </p:nvSpPr>
        <p:spPr>
          <a:xfrm>
            <a:off x="3134865" y="5118144"/>
            <a:ext cx="1289943" cy="12899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14">
            <a:extLst>
              <a:ext uri="{FF2B5EF4-FFF2-40B4-BE49-F238E27FC236}">
                <a16:creationId xmlns:a16="http://schemas.microsoft.com/office/drawing/2014/main" id="{A80DA439-F3AB-544F-AC6A-9F3DD08500E5}"/>
              </a:ext>
            </a:extLst>
          </p:cNvPr>
          <p:cNvSpPr>
            <a:spLocks noGrp="1"/>
          </p:cNvSpPr>
          <p:nvPr>
            <p:ph type="pic" sz="quarter" idx="11"/>
          </p:nvPr>
        </p:nvSpPr>
        <p:spPr>
          <a:xfrm>
            <a:off x="3336437" y="5320315"/>
            <a:ext cx="886795" cy="885600"/>
          </a:xfrm>
        </p:spPr>
      </p:sp>
      <p:sp>
        <p:nvSpPr>
          <p:cNvPr id="11" name="TextBox 10">
            <a:extLst>
              <a:ext uri="{FF2B5EF4-FFF2-40B4-BE49-F238E27FC236}">
                <a16:creationId xmlns:a16="http://schemas.microsoft.com/office/drawing/2014/main" id="{E66774E2-7F1A-EE4D-A625-7EAC8ACB51DA}"/>
              </a:ext>
            </a:extLst>
          </p:cNvPr>
          <p:cNvSpPr txBox="1"/>
          <p:nvPr/>
        </p:nvSpPr>
        <p:spPr>
          <a:xfrm>
            <a:off x="221350" y="6610258"/>
            <a:ext cx="7116974" cy="749436"/>
          </a:xfrm>
          <a:prstGeom prst="rect">
            <a:avLst/>
          </a:prstGeom>
          <a:noFill/>
        </p:spPr>
        <p:txBody>
          <a:bodyPr wrap="square" rtlCol="0">
            <a:spAutoFit/>
          </a:bodyPr>
          <a:lstStyle/>
          <a:p>
            <a:pPr algn="ctr"/>
            <a:r>
              <a:rPr lang="en-US" sz="4270" b="1" dirty="0" smtClean="0">
                <a:solidFill>
                  <a:srgbClr val="F67E31"/>
                </a:solidFill>
                <a:latin typeface="Arial" panose="020B0604020202020204" pitchFamily="34" charset="0"/>
                <a:cs typeface="Arial" panose="020B0604020202020204" pitchFamily="34" charset="0"/>
              </a:rPr>
              <a:t>NOME DO HOSPITAL</a:t>
            </a:r>
            <a:endParaRPr lang="en-US" sz="4270" b="1" dirty="0">
              <a:solidFill>
                <a:srgbClr val="F67E31"/>
              </a:solidFill>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B094F39A-00CE-C049-8CC2-A04951BCB78C}"/>
              </a:ext>
            </a:extLst>
          </p:cNvPr>
          <p:cNvPicPr>
            <a:picLocks noChangeAspect="1"/>
          </p:cNvPicPr>
          <p:nvPr/>
        </p:nvPicPr>
        <p:blipFill>
          <a:blip r:embed="rId2"/>
          <a:stretch>
            <a:fillRect/>
          </a:stretch>
        </p:blipFill>
        <p:spPr>
          <a:xfrm>
            <a:off x="1" y="1"/>
            <a:ext cx="2441542" cy="1533289"/>
          </a:xfrm>
          <a:prstGeom prst="rect">
            <a:avLst/>
          </a:prstGeom>
        </p:spPr>
      </p:pic>
      <p:sp>
        <p:nvSpPr>
          <p:cNvPr id="8" name="TextBox 7">
            <a:extLst>
              <a:ext uri="{FF2B5EF4-FFF2-40B4-BE49-F238E27FC236}">
                <a16:creationId xmlns:a16="http://schemas.microsoft.com/office/drawing/2014/main" id="{6A5B291B-FB7F-554A-A21E-E291BE7DEC6C}"/>
              </a:ext>
            </a:extLst>
          </p:cNvPr>
          <p:cNvSpPr txBox="1"/>
          <p:nvPr/>
        </p:nvSpPr>
        <p:spPr>
          <a:xfrm>
            <a:off x="269662" y="7563172"/>
            <a:ext cx="7116973" cy="1538883"/>
          </a:xfrm>
          <a:prstGeom prst="rect">
            <a:avLst/>
          </a:prstGeom>
          <a:noFill/>
        </p:spPr>
        <p:txBody>
          <a:bodyPr wrap="square" rtlCol="0">
            <a:spAutoFit/>
          </a:bodyPr>
          <a:lstStyle/>
          <a:p>
            <a:pPr algn="ctr"/>
            <a:r>
              <a:rPr lang="en-GB" sz="2000" b="1" dirty="0" err="1" smtClean="0">
                <a:solidFill>
                  <a:srgbClr val="204994"/>
                </a:solidFill>
                <a:latin typeface="Arial" panose="020B0604020202020204" pitchFamily="34" charset="0"/>
                <a:cs typeface="Arial" panose="020B0604020202020204" pitchFamily="34" charset="0"/>
              </a:rPr>
              <a:t>Nós</a:t>
            </a:r>
            <a:r>
              <a:rPr lang="en-GB" sz="2000" b="1" dirty="0" smtClean="0">
                <a:solidFill>
                  <a:srgbClr val="204994"/>
                </a:solidFill>
                <a:latin typeface="Arial" panose="020B0604020202020204" pitchFamily="34" charset="0"/>
                <a:cs typeface="Arial" panose="020B0604020202020204" pitchFamily="34" charset="0"/>
              </a:rPr>
              <a:t> </a:t>
            </a:r>
            <a:r>
              <a:rPr lang="en-GB" sz="2000" b="1" dirty="0" err="1" smtClean="0">
                <a:solidFill>
                  <a:srgbClr val="204994"/>
                </a:solidFill>
                <a:latin typeface="Arial" panose="020B0604020202020204" pitchFamily="34" charset="0"/>
                <a:cs typeface="Arial" panose="020B0604020202020204" pitchFamily="34" charset="0"/>
              </a:rPr>
              <a:t>promovemos</a:t>
            </a:r>
            <a:r>
              <a:rPr lang="en-GB" sz="2000" b="1" dirty="0" smtClean="0">
                <a:solidFill>
                  <a:srgbClr val="204994"/>
                </a:solidFill>
                <a:latin typeface="Arial" panose="020B0604020202020204" pitchFamily="34" charset="0"/>
                <a:cs typeface="Arial" panose="020B0604020202020204" pitchFamily="34" charset="0"/>
              </a:rPr>
              <a:t> a </a:t>
            </a:r>
            <a:r>
              <a:rPr lang="en-GB" sz="2000" b="1" dirty="0" err="1" smtClean="0">
                <a:solidFill>
                  <a:srgbClr val="204994"/>
                </a:solidFill>
                <a:latin typeface="Arial" panose="020B0604020202020204" pitchFamily="34" charset="0"/>
                <a:cs typeface="Arial" panose="020B0604020202020204" pitchFamily="34" charset="0"/>
              </a:rPr>
              <a:t>cultura</a:t>
            </a:r>
            <a:r>
              <a:rPr lang="en-GB" sz="2000" b="1" dirty="0" smtClean="0">
                <a:solidFill>
                  <a:srgbClr val="204994"/>
                </a:solidFill>
                <a:latin typeface="Arial" panose="020B0604020202020204" pitchFamily="34" charset="0"/>
                <a:cs typeface="Arial" panose="020B0604020202020204" pitchFamily="34" charset="0"/>
              </a:rPr>
              <a:t> de </a:t>
            </a:r>
            <a:r>
              <a:rPr lang="en-GB" sz="2000" b="1" dirty="0" err="1" smtClean="0">
                <a:solidFill>
                  <a:srgbClr val="204994"/>
                </a:solidFill>
                <a:latin typeface="Arial" panose="020B0604020202020204" pitchFamily="34" charset="0"/>
                <a:cs typeface="Arial" panose="020B0604020202020204" pitchFamily="34" charset="0"/>
              </a:rPr>
              <a:t>qualidade</a:t>
            </a:r>
            <a:r>
              <a:rPr lang="en-GB" sz="2000" b="1" dirty="0" smtClean="0">
                <a:solidFill>
                  <a:srgbClr val="204994"/>
                </a:solidFill>
                <a:latin typeface="Arial" panose="020B0604020202020204" pitchFamily="34" charset="0"/>
                <a:cs typeface="Arial" panose="020B0604020202020204" pitchFamily="34" charset="0"/>
              </a:rPr>
              <a:t> e </a:t>
            </a:r>
            <a:r>
              <a:rPr lang="en-GB" sz="2000" b="1" dirty="0" err="1" smtClean="0">
                <a:solidFill>
                  <a:srgbClr val="204994"/>
                </a:solidFill>
                <a:latin typeface="Arial" panose="020B0604020202020204" pitchFamily="34" charset="0"/>
                <a:cs typeface="Arial" panose="020B0604020202020204" pitchFamily="34" charset="0"/>
              </a:rPr>
              <a:t>segurança</a:t>
            </a:r>
            <a:r>
              <a:rPr lang="en-GB" sz="2000" b="1" dirty="0" smtClean="0">
                <a:solidFill>
                  <a:srgbClr val="204994"/>
                </a:solidFill>
                <a:latin typeface="Arial" panose="020B0604020202020204" pitchFamily="34" charset="0"/>
                <a:cs typeface="Arial" panose="020B0604020202020204" pitchFamily="34" charset="0"/>
              </a:rPr>
              <a:t>, </a:t>
            </a:r>
            <a:r>
              <a:rPr lang="en-GB" sz="2000" b="1" dirty="0" err="1" smtClean="0">
                <a:solidFill>
                  <a:srgbClr val="204994"/>
                </a:solidFill>
                <a:latin typeface="Arial" panose="020B0604020202020204" pitchFamily="34" charset="0"/>
                <a:cs typeface="Arial" panose="020B0604020202020204" pitchFamily="34" charset="0"/>
              </a:rPr>
              <a:t>garantindo</a:t>
            </a:r>
            <a:r>
              <a:rPr lang="en-GB" sz="2000" b="1" smtClean="0">
                <a:solidFill>
                  <a:srgbClr val="204994"/>
                </a:solidFill>
                <a:latin typeface="Arial" panose="020B0604020202020204" pitchFamily="34" charset="0"/>
                <a:cs typeface="Arial" panose="020B0604020202020204" pitchFamily="34" charset="0"/>
              </a:rPr>
              <a:t> a </a:t>
            </a:r>
            <a:r>
              <a:rPr lang="en-GB" sz="2000" b="1" dirty="0" err="1" smtClean="0">
                <a:solidFill>
                  <a:srgbClr val="204994"/>
                </a:solidFill>
                <a:latin typeface="Arial" panose="020B0604020202020204" pitchFamily="34" charset="0"/>
                <a:cs typeface="Arial" panose="020B0604020202020204" pitchFamily="34" charset="0"/>
              </a:rPr>
              <a:t>Higiene</a:t>
            </a:r>
            <a:r>
              <a:rPr lang="en-GB" sz="2000" b="1" dirty="0" smtClean="0">
                <a:solidFill>
                  <a:srgbClr val="204994"/>
                </a:solidFill>
                <a:latin typeface="Arial" panose="020B0604020202020204" pitchFamily="34" charset="0"/>
                <a:cs typeface="Arial" panose="020B0604020202020204" pitchFamily="34" charset="0"/>
              </a:rPr>
              <a:t> das </a:t>
            </a:r>
            <a:r>
              <a:rPr lang="en-GB" sz="2000" b="1" dirty="0" err="1" smtClean="0">
                <a:solidFill>
                  <a:srgbClr val="204994"/>
                </a:solidFill>
                <a:latin typeface="Arial" panose="020B0604020202020204" pitchFamily="34" charset="0"/>
                <a:cs typeface="Arial" panose="020B0604020202020204" pitchFamily="34" charset="0"/>
              </a:rPr>
              <a:t>Mãos</a:t>
            </a:r>
            <a:endParaRPr lang="en-GB" sz="2000" b="1" dirty="0">
              <a:solidFill>
                <a:srgbClr val="204994"/>
              </a:solidFill>
              <a:latin typeface="Arial" panose="020B0604020202020204" pitchFamily="34" charset="0"/>
              <a:cs typeface="Arial" panose="020B0604020202020204" pitchFamily="34" charset="0"/>
            </a:endParaRPr>
          </a:p>
          <a:p>
            <a:pPr algn="ctr"/>
            <a:endParaRPr lang="en-GB" sz="1800" b="1" dirty="0">
              <a:solidFill>
                <a:srgbClr val="204994"/>
              </a:solidFill>
              <a:latin typeface="Arial" panose="020B0604020202020204" pitchFamily="34" charset="0"/>
              <a:cs typeface="Arial" panose="020B0604020202020204" pitchFamily="34" charset="0"/>
            </a:endParaRPr>
          </a:p>
          <a:p>
            <a:pPr algn="ctr"/>
            <a:r>
              <a:rPr lang="en-GB" sz="1800" b="1" dirty="0" err="1" smtClean="0">
                <a:solidFill>
                  <a:srgbClr val="204994"/>
                </a:solidFill>
                <a:latin typeface="Arial" panose="020B0604020202020204" pitchFamily="34" charset="0"/>
                <a:cs typeface="Arial" panose="020B0604020202020204" pitchFamily="34" charset="0"/>
              </a:rPr>
              <a:t>Temos</a:t>
            </a:r>
            <a:r>
              <a:rPr lang="en-GB" sz="1800" b="1" dirty="0" smtClean="0">
                <a:solidFill>
                  <a:srgbClr val="204994"/>
                </a:solidFill>
                <a:latin typeface="Arial" panose="020B0604020202020204" pitchFamily="34" charset="0"/>
                <a:cs typeface="Arial" panose="020B0604020202020204" pitchFamily="34" charset="0"/>
              </a:rPr>
              <a:t> </a:t>
            </a:r>
            <a:r>
              <a:rPr lang="en-GB" sz="1800" b="1" dirty="0" err="1" smtClean="0">
                <a:solidFill>
                  <a:srgbClr val="204994"/>
                </a:solidFill>
                <a:latin typeface="Arial" panose="020B0604020202020204" pitchFamily="34" charset="0"/>
                <a:cs typeface="Arial" panose="020B0604020202020204" pitchFamily="34" charset="0"/>
              </a:rPr>
              <a:t>orgulho</a:t>
            </a:r>
            <a:r>
              <a:rPr lang="en-GB" sz="1800" b="1" dirty="0" smtClean="0">
                <a:solidFill>
                  <a:srgbClr val="204994"/>
                </a:solidFill>
                <a:latin typeface="Arial" panose="020B0604020202020204" pitchFamily="34" charset="0"/>
                <a:cs typeface="Arial" panose="020B0604020202020204" pitchFamily="34" charset="0"/>
              </a:rPr>
              <a:t> </a:t>
            </a:r>
            <a:r>
              <a:rPr lang="en-GB" sz="1800" b="1" dirty="0" err="1" smtClean="0">
                <a:solidFill>
                  <a:srgbClr val="204994"/>
                </a:solidFill>
                <a:latin typeface="Arial" panose="020B0604020202020204" pitchFamily="34" charset="0"/>
                <a:cs typeface="Arial" panose="020B0604020202020204" pitchFamily="34" charset="0"/>
              </a:rPr>
              <a:t>em</a:t>
            </a:r>
            <a:r>
              <a:rPr lang="en-GB" sz="1800" b="1" dirty="0" smtClean="0">
                <a:solidFill>
                  <a:srgbClr val="204994"/>
                </a:solidFill>
                <a:latin typeface="Arial" panose="020B0604020202020204" pitchFamily="34" charset="0"/>
                <a:cs typeface="Arial" panose="020B0604020202020204" pitchFamily="34" charset="0"/>
              </a:rPr>
              <a:t> </a:t>
            </a:r>
            <a:r>
              <a:rPr lang="en-GB" sz="1800" b="1" dirty="0" err="1" smtClean="0">
                <a:solidFill>
                  <a:srgbClr val="204994"/>
                </a:solidFill>
                <a:latin typeface="Arial" panose="020B0604020202020204" pitchFamily="34" charset="0"/>
                <a:cs typeface="Arial" panose="020B0604020202020204" pitchFamily="34" charset="0"/>
              </a:rPr>
              <a:t>fazer</a:t>
            </a:r>
            <a:r>
              <a:rPr lang="en-GB" sz="1800" b="1" dirty="0" smtClean="0">
                <a:solidFill>
                  <a:srgbClr val="204994"/>
                </a:solidFill>
                <a:latin typeface="Arial" panose="020B0604020202020204" pitchFamily="34" charset="0"/>
                <a:cs typeface="Arial" panose="020B0604020202020204" pitchFamily="34" charset="0"/>
              </a:rPr>
              <a:t> parte da </a:t>
            </a:r>
            <a:r>
              <a:rPr lang="en-GB" sz="1800" b="1" dirty="0" err="1" smtClean="0">
                <a:solidFill>
                  <a:srgbClr val="204994"/>
                </a:solidFill>
                <a:latin typeface="Arial" panose="020B0604020202020204" pitchFamily="34" charset="0"/>
                <a:cs typeface="Arial" panose="020B0604020202020204" pitchFamily="34" charset="0"/>
              </a:rPr>
              <a:t>Campanha</a:t>
            </a:r>
            <a:r>
              <a:rPr lang="en-GB" sz="1800" b="1" dirty="0" smtClean="0">
                <a:solidFill>
                  <a:srgbClr val="204994"/>
                </a:solidFill>
                <a:latin typeface="Arial" panose="020B0604020202020204" pitchFamily="34" charset="0"/>
                <a:cs typeface="Arial" panose="020B0604020202020204" pitchFamily="34" charset="0"/>
              </a:rPr>
              <a:t> de </a:t>
            </a:r>
            <a:r>
              <a:rPr lang="en-GB" sz="1800" b="1" dirty="0" err="1" smtClean="0">
                <a:solidFill>
                  <a:srgbClr val="204994"/>
                </a:solidFill>
                <a:latin typeface="Arial" panose="020B0604020202020204" pitchFamily="34" charset="0"/>
                <a:cs typeface="Arial" panose="020B0604020202020204" pitchFamily="34" charset="0"/>
              </a:rPr>
              <a:t>Higiene</a:t>
            </a:r>
            <a:r>
              <a:rPr lang="en-GB" sz="1800" b="1" dirty="0" smtClean="0">
                <a:solidFill>
                  <a:srgbClr val="204994"/>
                </a:solidFill>
                <a:latin typeface="Arial" panose="020B0604020202020204" pitchFamily="34" charset="0"/>
                <a:cs typeface="Arial" panose="020B0604020202020204" pitchFamily="34" charset="0"/>
              </a:rPr>
              <a:t> das </a:t>
            </a:r>
            <a:r>
              <a:rPr lang="en-GB" sz="1800" b="1" dirty="0" err="1" smtClean="0">
                <a:solidFill>
                  <a:srgbClr val="204994"/>
                </a:solidFill>
                <a:latin typeface="Arial" panose="020B0604020202020204" pitchFamily="34" charset="0"/>
                <a:cs typeface="Arial" panose="020B0604020202020204" pitchFamily="34" charset="0"/>
              </a:rPr>
              <a:t>Mãos</a:t>
            </a:r>
            <a:r>
              <a:rPr lang="en-GB" sz="1800" b="1" dirty="0" smtClean="0">
                <a:solidFill>
                  <a:srgbClr val="204994"/>
                </a:solidFill>
                <a:latin typeface="Arial" panose="020B0604020202020204" pitchFamily="34" charset="0"/>
                <a:cs typeface="Arial" panose="020B0604020202020204" pitchFamily="34" charset="0"/>
              </a:rPr>
              <a:t> da OMS!</a:t>
            </a:r>
            <a:endParaRPr lang="en-GB" sz="1800" b="1" dirty="0">
              <a:solidFill>
                <a:srgbClr val="20499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51935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4865</TotalTime>
  <Words>856</Words>
  <Application>Microsoft Office PowerPoint</Application>
  <PresentationFormat>Personalizados</PresentationFormat>
  <Paragraphs>119</Paragraphs>
  <Slides>9</Slides>
  <Notes>0</Notes>
  <HiddenSlides>0</HiddenSlides>
  <MMClips>0</MMClips>
  <ScaleCrop>false</ScaleCrop>
  <HeadingPairs>
    <vt:vector size="6" baseType="variant">
      <vt:variant>
        <vt:lpstr>Tipos de letra usados</vt:lpstr>
      </vt:variant>
      <vt:variant>
        <vt:i4>3</vt:i4>
      </vt:variant>
      <vt:variant>
        <vt:lpstr>Tema</vt:lpstr>
      </vt:variant>
      <vt:variant>
        <vt:i4>1</vt:i4>
      </vt:variant>
      <vt:variant>
        <vt:lpstr>Títulos dos diapositivos</vt:lpstr>
      </vt:variant>
      <vt:variant>
        <vt:i4>9</vt:i4>
      </vt:variant>
    </vt:vector>
  </HeadingPairs>
  <TitlesOfParts>
    <vt:vector size="13" baseType="lpstr">
      <vt:lpstr>Arial</vt:lpstr>
      <vt:lpstr>Calibri</vt:lpstr>
      <vt:lpstr>Calibri Light</vt:lpstr>
      <vt:lpstr>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Maria Goreti Silva</cp:lastModifiedBy>
  <cp:revision>120</cp:revision>
  <cp:lastPrinted>2022-02-28T14:17:24Z</cp:lastPrinted>
  <dcterms:created xsi:type="dcterms:W3CDTF">2019-03-13T16:44:39Z</dcterms:created>
  <dcterms:modified xsi:type="dcterms:W3CDTF">2022-04-22T22:23:19Z</dcterms:modified>
</cp:coreProperties>
</file>